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4418" r:id="rId1"/>
    <p:sldMasterId id="2147484490" r:id="rId2"/>
    <p:sldMasterId id="2147484502" r:id="rId3"/>
    <p:sldMasterId id="2147484514" r:id="rId4"/>
  </p:sldMasterIdLst>
  <p:notesMasterIdLst>
    <p:notesMasterId r:id="rId18"/>
  </p:notesMasterIdLst>
  <p:sldIdLst>
    <p:sldId id="275" r:id="rId5"/>
    <p:sldId id="277" r:id="rId6"/>
    <p:sldId id="257" r:id="rId7"/>
    <p:sldId id="270" r:id="rId8"/>
    <p:sldId id="273" r:id="rId9"/>
    <p:sldId id="272" r:id="rId10"/>
    <p:sldId id="264" r:id="rId11"/>
    <p:sldId id="267" r:id="rId12"/>
    <p:sldId id="263" r:id="rId13"/>
    <p:sldId id="278" r:id="rId14"/>
    <p:sldId id="279" r:id="rId15"/>
    <p:sldId id="280" r:id="rId16"/>
    <p:sldId id="265" r:id="rId1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8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4343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25" autoAdjust="0"/>
    <p:restoredTop sz="90933" autoAdjust="0"/>
  </p:normalViewPr>
  <p:slideViewPr>
    <p:cSldViewPr snapToGrid="0" snapToObjects="1">
      <p:cViewPr varScale="1">
        <p:scale>
          <a:sx n="89" d="100"/>
          <a:sy n="89" d="100"/>
        </p:scale>
        <p:origin x="114" y="162"/>
      </p:cViewPr>
      <p:guideLst>
        <p:guide orient="horz" pos="2158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10" cy="7201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344E7B-24AF-49D7-B48F-6AAFF1336290}" type="datetimeFigureOut">
              <a:rPr lang="ko-KR" altLang="en-US" smtClean="0"/>
              <a:t>2023-03-15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AE1543-62EA-484F-9CCB-0F87457D5E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69577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AE1543-62EA-484F-9CCB-0F87457D5EFC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9877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AE1543-62EA-484F-9CCB-0F87457D5EFC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11126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AE1543-62EA-484F-9CCB-0F87457D5EFC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03482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sz="1200" dirty="0" smtClean="0">
                <a:latin typeface="맑은 고딕" panose="020B0503020000020004" pitchFamily="50" charset="-127"/>
                <a:ea typeface="+mn-ea"/>
              </a:rPr>
              <a:t>블루투스</a:t>
            </a:r>
            <a:r>
              <a:rPr lang="en-US" altLang="ko-KR" sz="1200" dirty="0" smtClean="0">
                <a:latin typeface="맑은 고딕" panose="020B0503020000020004" pitchFamily="50" charset="-127"/>
                <a:ea typeface="+mn-ea"/>
              </a:rPr>
              <a:t>/ </a:t>
            </a:r>
            <a:r>
              <a:rPr lang="en-US" altLang="ko-KR" sz="1200" dirty="0" err="1" smtClean="0">
                <a:latin typeface="맑은 고딕" panose="020B0503020000020004" pitchFamily="50" charset="-127"/>
                <a:ea typeface="+mn-ea"/>
              </a:rPr>
              <a:t>wifi</a:t>
            </a:r>
            <a:r>
              <a:rPr lang="en-US" altLang="ko-KR" sz="1200" dirty="0" smtClean="0">
                <a:latin typeface="맑은 고딕" panose="020B0503020000020004" pitchFamily="50" charset="-127"/>
                <a:ea typeface="+mn-ea"/>
              </a:rPr>
              <a:t> </a:t>
            </a:r>
            <a:r>
              <a:rPr lang="ko-KR" altLang="en-US" sz="1200" dirty="0" smtClean="0">
                <a:latin typeface="맑은 고딕" panose="020B0503020000020004" pitchFamily="50" charset="-127"/>
                <a:ea typeface="+mn-ea"/>
              </a:rPr>
              <a:t>내장형 </a:t>
            </a:r>
            <a:r>
              <a:rPr lang="ko-KR" altLang="en-US" sz="1200" dirty="0" err="1" smtClean="0">
                <a:latin typeface="맑은 고딕" panose="020B0503020000020004" pitchFamily="50" charset="-127"/>
                <a:ea typeface="+mn-ea"/>
              </a:rPr>
              <a:t>아두이노</a:t>
            </a:r>
            <a:r>
              <a:rPr lang="en-US" altLang="ko-KR" sz="1200" dirty="0" smtClean="0">
                <a:latin typeface="맑은 고딕" panose="020B0503020000020004" pitchFamily="50" charset="-127"/>
                <a:ea typeface="+mn-ea"/>
              </a:rPr>
              <a:t>,  </a:t>
            </a:r>
            <a:r>
              <a:rPr lang="ko-KR" altLang="en-US" sz="1200" dirty="0" smtClean="0">
                <a:latin typeface="맑은 고딕" panose="020B0503020000020004" pitchFamily="50" charset="-127"/>
                <a:ea typeface="+mn-ea"/>
              </a:rPr>
              <a:t>회전측정센서 </a:t>
            </a:r>
            <a:r>
              <a:rPr lang="en-US" altLang="ko-KR" sz="1200" dirty="0" smtClean="0">
                <a:latin typeface="맑은 고딕" panose="020B0503020000020004" pitchFamily="50" charset="-127"/>
                <a:ea typeface="+mn-ea"/>
              </a:rPr>
              <a:t>– </a:t>
            </a:r>
            <a:r>
              <a:rPr lang="ko-KR" altLang="en-US" sz="1200" dirty="0" err="1" smtClean="0">
                <a:latin typeface="맑은 고딕" panose="020B0503020000020004" pitchFamily="50" charset="-127"/>
                <a:ea typeface="+mn-ea"/>
              </a:rPr>
              <a:t>아두이노</a:t>
            </a:r>
            <a:r>
              <a:rPr lang="ko-KR" altLang="en-US" sz="1200" dirty="0" smtClean="0">
                <a:latin typeface="맑은 고딕" panose="020B0503020000020004" pitchFamily="50" charset="-127"/>
                <a:ea typeface="+mn-ea"/>
              </a:rPr>
              <a:t> 로터리 </a:t>
            </a:r>
            <a:r>
              <a:rPr lang="ko-KR" altLang="en-US" sz="1200" dirty="0" err="1" smtClean="0">
                <a:latin typeface="맑은 고딕" panose="020B0503020000020004" pitchFamily="50" charset="-127"/>
                <a:ea typeface="+mn-ea"/>
              </a:rPr>
              <a:t>엔코더</a:t>
            </a:r>
            <a:r>
              <a:rPr lang="en-US" altLang="ko-KR" sz="1200" dirty="0" smtClean="0">
                <a:latin typeface="맑은 고딕" panose="020B0503020000020004" pitchFamily="50" charset="-127"/>
                <a:ea typeface="+mn-ea"/>
              </a:rPr>
              <a:t>, </a:t>
            </a:r>
          </a:p>
          <a:p>
            <a:pPr marL="0" indent="0">
              <a:buNone/>
            </a:pPr>
            <a:r>
              <a:rPr lang="ko-KR" altLang="en-US" sz="1200" dirty="0" smtClean="0">
                <a:latin typeface="맑은 고딕" panose="020B0503020000020004" pitchFamily="50" charset="-127"/>
                <a:ea typeface="+mn-ea"/>
              </a:rPr>
              <a:t>먹이보상제어용 </a:t>
            </a:r>
            <a:r>
              <a:rPr lang="en-US" altLang="ko-KR" sz="1200" dirty="0" smtClean="0">
                <a:latin typeface="맑은 고딕" panose="020B0503020000020004" pitchFamily="50" charset="-127"/>
                <a:ea typeface="+mn-ea"/>
              </a:rPr>
              <a:t>– </a:t>
            </a:r>
            <a:r>
              <a:rPr lang="ko-KR" altLang="en-US" sz="1200" dirty="0" err="1" smtClean="0">
                <a:latin typeface="맑은 고딕" panose="020B0503020000020004" pitchFamily="50" charset="-127"/>
                <a:ea typeface="+mn-ea"/>
              </a:rPr>
              <a:t>스텝모터랑</a:t>
            </a:r>
            <a:r>
              <a:rPr lang="ko-KR" altLang="en-US" sz="1200" dirty="0" smtClean="0">
                <a:latin typeface="맑은 고딕" panose="020B0503020000020004" pitchFamily="50" charset="-127"/>
                <a:ea typeface="+mn-ea"/>
              </a:rPr>
              <a:t> 드라이버</a:t>
            </a:r>
            <a:r>
              <a:rPr lang="en-US" altLang="ko-KR" sz="1200" baseline="0" dirty="0" smtClean="0">
                <a:latin typeface="맑은 고딕" panose="020B0503020000020004" pitchFamily="50" charset="-127"/>
                <a:ea typeface="+mn-ea"/>
              </a:rPr>
              <a:t> / </a:t>
            </a:r>
            <a:r>
              <a:rPr lang="ko-KR" altLang="en-US" sz="1200" baseline="0" dirty="0" smtClean="0">
                <a:latin typeface="맑은 고딕" panose="020B0503020000020004" pitchFamily="50" charset="-127"/>
                <a:ea typeface="+mn-ea"/>
              </a:rPr>
              <a:t>적외선 </a:t>
            </a:r>
            <a:r>
              <a:rPr lang="ko-KR" altLang="en-US" sz="1200" baseline="0" dirty="0" err="1" smtClean="0">
                <a:latin typeface="맑은 고딕" panose="020B0503020000020004" pitchFamily="50" charset="-127"/>
                <a:ea typeface="+mn-ea"/>
              </a:rPr>
              <a:t>송수신모듈</a:t>
            </a:r>
            <a:endParaRPr lang="en-US" altLang="ko-KR" sz="1200" baseline="0" dirty="0" smtClean="0">
              <a:latin typeface="맑은 고딕" panose="020B0503020000020004" pitchFamily="50" charset="-127"/>
              <a:ea typeface="+mn-ea"/>
            </a:endParaRPr>
          </a:p>
          <a:p>
            <a:pPr marL="0" indent="0">
              <a:buNone/>
            </a:pPr>
            <a:r>
              <a:rPr lang="ko-KR" altLang="en-US" sz="1200" baseline="0" dirty="0" smtClean="0">
                <a:latin typeface="맑은 고딕" panose="020B0503020000020004" pitchFamily="50" charset="-127"/>
                <a:ea typeface="+mn-ea"/>
              </a:rPr>
              <a:t>회전측정보조센서 </a:t>
            </a:r>
            <a:r>
              <a:rPr lang="en-US" altLang="ko-KR" sz="1200" baseline="0" dirty="0" smtClean="0">
                <a:latin typeface="맑은 고딕" panose="020B0503020000020004" pitchFamily="50" charset="-127"/>
                <a:ea typeface="+mn-ea"/>
              </a:rPr>
              <a:t>– </a:t>
            </a:r>
            <a:r>
              <a:rPr lang="ko-KR" altLang="en-US" sz="1200" baseline="0" dirty="0" smtClean="0">
                <a:latin typeface="맑은 고딕" panose="020B0503020000020004" pitchFamily="50" charset="-127"/>
                <a:ea typeface="+mn-ea"/>
              </a:rPr>
              <a:t>적외선 센서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AE1543-62EA-484F-9CCB-0F87457D5EFC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54251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캣휠</a:t>
            </a:r>
            <a:r>
              <a:rPr lang="ko-KR" altLang="en-US" dirty="0" smtClean="0"/>
              <a:t> </a:t>
            </a:r>
            <a:r>
              <a:rPr lang="en-US" altLang="ko-KR" dirty="0" smtClean="0"/>
              <a:t>–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소형설치류용 쳇바퀴</a:t>
            </a:r>
            <a:endParaRPr lang="en-US" altLang="ko-KR" baseline="0" dirty="0" smtClean="0"/>
          </a:p>
          <a:p>
            <a:r>
              <a:rPr lang="ko-KR" altLang="en-US" baseline="0" dirty="0" smtClean="0"/>
              <a:t>케이블</a:t>
            </a:r>
            <a:r>
              <a:rPr lang="en-US" altLang="ko-KR" baseline="0" dirty="0" smtClean="0"/>
              <a:t>, </a:t>
            </a:r>
            <a:r>
              <a:rPr lang="ko-KR" altLang="en-US" baseline="0" dirty="0" err="1" smtClean="0"/>
              <a:t>브레드보드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전원공급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AE1543-62EA-484F-9CCB-0F87457D5EFC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7443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AE1543-62EA-484F-9CCB-0F87457D5EFC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90778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 bwMode="white">
          <a:xfrm>
            <a:off x="0" y="5971032"/>
            <a:ext cx="12192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-12192" y="6053328"/>
            <a:ext cx="2999232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직사각형 10"/>
          <p:cNvSpPr/>
          <p:nvPr/>
        </p:nvSpPr>
        <p:spPr>
          <a:xfrm>
            <a:off x="3145536" y="6044184"/>
            <a:ext cx="90464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제목 7"/>
          <p:cNvSpPr>
            <a:spLocks noGrp="1"/>
          </p:cNvSpPr>
          <p:nvPr>
            <p:ph type="ctrTitle"/>
          </p:nvPr>
        </p:nvSpPr>
        <p:spPr>
          <a:xfrm>
            <a:off x="3149600" y="4038600"/>
            <a:ext cx="8636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9" name="부제목 8"/>
          <p:cNvSpPr>
            <a:spLocks noGrp="1"/>
          </p:cNvSpPr>
          <p:nvPr>
            <p:ph type="subTitle" idx="1"/>
          </p:nvPr>
        </p:nvSpPr>
        <p:spPr>
          <a:xfrm>
            <a:off x="3149600" y="6050037"/>
            <a:ext cx="89408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ko-KR" altLang="en-US" smtClean="0"/>
              <a:t>마스터 부제목 스타일 편집</a:t>
            </a:r>
            <a:endParaRPr kumimoji="0" lang="en-US"/>
          </a:p>
        </p:txBody>
      </p:sp>
      <p:sp>
        <p:nvSpPr>
          <p:cNvPr id="28" name="날짜 개체 틀 27"/>
          <p:cNvSpPr>
            <a:spLocks noGrp="1"/>
          </p:cNvSpPr>
          <p:nvPr>
            <p:ph type="dt" sz="half" idx="10"/>
          </p:nvPr>
        </p:nvSpPr>
        <p:spPr>
          <a:xfrm>
            <a:off x="101600" y="6068699"/>
            <a:ext cx="27432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pPr lvl="0">
              <a:defRPr lang="ko-KR" altLang="en-US"/>
            </a:pPr>
            <a:fld id="{282A27DF-FC33-4C05-96AC-ECA7B11A9C6B}" type="datetime1">
              <a:rPr lang="ko-KR" altLang="en-US" smtClean="0"/>
              <a:pPr lvl="0">
                <a:defRPr lang="ko-KR" altLang="en-US"/>
              </a:pPr>
              <a:t>2023-03-15</a:t>
            </a:fld>
            <a:endParaRPr lang="en-US" altLang="en-US"/>
          </a:p>
        </p:txBody>
      </p:sp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780524" y="236541"/>
            <a:ext cx="78232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10668000" y="228600"/>
            <a:ext cx="11176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>
              <a:defRPr lang="ko-KR" altLang="en-US"/>
            </a:pPr>
            <a:fld id="{DF28FB93-0A08-4E7D-8E63-9EFA29F1E093}" type="slidenum">
              <a:rPr lang="en-US" altLang="en-US" smtClean="0"/>
              <a:pPr lvl="0">
                <a:defRPr lang="ko-KR" altLang="en-US"/>
              </a:pPr>
              <a:t>‹#›</a:t>
            </a:fld>
            <a:endParaRPr lang="en-US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FD839B8E-F55D-4BF8-852C-25AF74D46B3E}" type="datetime1">
              <a:rPr lang="ko-KR" altLang="en-US" smtClean="0"/>
              <a:pPr lvl="0">
                <a:defRPr lang="ko-KR" altLang="en-US"/>
              </a:pPr>
              <a:t>2023-03-15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 smtClean="0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37600" y="609603"/>
            <a:ext cx="2743200" cy="5516563"/>
          </a:xfrm>
        </p:spPr>
        <p:txBody>
          <a:bodyPr vert="eaVert"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609600"/>
            <a:ext cx="7416800" cy="5516564"/>
          </a:xfrm>
        </p:spPr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737600" y="6248405"/>
            <a:ext cx="2946400" cy="365125"/>
          </a:xfrm>
        </p:spPr>
        <p:txBody>
          <a:bodyPr/>
          <a:lstStyle/>
          <a:p>
            <a:pPr lvl="0">
              <a:defRPr lang="ko-KR" altLang="en-US"/>
            </a:pPr>
            <a:fld id="{FD839B8E-F55D-4BF8-852C-25AF74D46B3E}" type="datetime1">
              <a:rPr lang="ko-KR" altLang="en-US" smtClean="0"/>
              <a:pPr lvl="0">
                <a:defRPr lang="ko-KR" altLang="en-US"/>
              </a:pPr>
              <a:t>2023-03-15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609603" y="6248210"/>
            <a:ext cx="7431311" cy="365125"/>
          </a:xfrm>
        </p:spPr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7" name="직사각형 6"/>
          <p:cNvSpPr/>
          <p:nvPr/>
        </p:nvSpPr>
        <p:spPr bwMode="white">
          <a:xfrm>
            <a:off x="8128424" y="0"/>
            <a:ext cx="42672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8189384" y="609600"/>
            <a:ext cx="3048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8189384" y="0"/>
            <a:ext cx="3048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 rot="5400000">
            <a:off x="8075084" y="103716"/>
            <a:ext cx="533400" cy="325968"/>
          </a:xfrm>
        </p:spPr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 smtClean="0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/>
          <p:cNvSpPr>
            <a:spLocks noGrp="1"/>
          </p:cNvSpPr>
          <p:nvPr>
            <p:ph type="ctrTitle"/>
          </p:nvPr>
        </p:nvSpPr>
        <p:spPr>
          <a:xfrm>
            <a:off x="3048000" y="3124200"/>
            <a:ext cx="8229600" cy="1894362"/>
          </a:xfrm>
        </p:spPr>
        <p:txBody>
          <a:bodyPr/>
          <a:lstStyle>
            <a:lvl1pPr>
              <a:defRPr b="1"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9" name="부제목 8"/>
          <p:cNvSpPr>
            <a:spLocks noGrp="1"/>
          </p:cNvSpPr>
          <p:nvPr>
            <p:ph type="subTitle" idx="1"/>
          </p:nvPr>
        </p:nvSpPr>
        <p:spPr>
          <a:xfrm>
            <a:off x="3048000" y="5003322"/>
            <a:ext cx="8229600" cy="1371600"/>
          </a:xfrm>
        </p:spPr>
        <p:txBody>
          <a:bodyPr/>
          <a:lstStyle>
            <a:lvl1pPr marL="0" indent="0" algn="l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ko-KR" altLang="en-US" smtClean="0"/>
              <a:t>마스터 부제목 스타일 편집</a:t>
            </a:r>
            <a:endParaRPr kumimoji="0" lang="en-US"/>
          </a:p>
        </p:txBody>
      </p:sp>
      <p:sp>
        <p:nvSpPr>
          <p:cNvPr id="28" name="날짜 개체 틀 27"/>
          <p:cNvSpPr>
            <a:spLocks noGrp="1"/>
          </p:cNvSpPr>
          <p:nvPr>
            <p:ph type="dt" sz="half" idx="10"/>
          </p:nvPr>
        </p:nvSpPr>
        <p:spPr bwMode="auto">
          <a:xfrm rot="5400000">
            <a:off x="10733828" y="1110597"/>
            <a:ext cx="2286000" cy="508000"/>
          </a:xfrm>
        </p:spPr>
        <p:txBody>
          <a:bodyPr/>
          <a:lstStyle/>
          <a:p>
            <a:pPr lvl="0">
              <a:defRPr lang="ko-KR" altLang="en-US"/>
            </a:pPr>
            <a:fld id="{282A27DF-FC33-4C05-96AC-ECA7B11A9C6B}" type="datetime1">
              <a:rPr lang="ko-KR" altLang="en-US" smtClean="0"/>
              <a:pPr lvl="0">
                <a:defRPr lang="ko-KR" altLang="en-US"/>
              </a:pPr>
              <a:t>2023-03-15</a:t>
            </a:fld>
            <a:endParaRPr lang="en-US" altLang="en-US"/>
          </a:p>
        </p:txBody>
      </p:sp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10045959" y="4117661"/>
            <a:ext cx="3657600" cy="512064"/>
          </a:xfrm>
        </p:spPr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10" name="직사각형 9"/>
          <p:cNvSpPr/>
          <p:nvPr/>
        </p:nvSpPr>
        <p:spPr bwMode="auto">
          <a:xfrm>
            <a:off x="508000" y="0"/>
            <a:ext cx="8128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직사각형 11"/>
          <p:cNvSpPr/>
          <p:nvPr/>
        </p:nvSpPr>
        <p:spPr bwMode="auto">
          <a:xfrm>
            <a:off x="368448" y="0"/>
            <a:ext cx="139552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4" name="직사각형 13"/>
          <p:cNvSpPr/>
          <p:nvPr/>
        </p:nvSpPr>
        <p:spPr bwMode="auto">
          <a:xfrm>
            <a:off x="1320800" y="0"/>
            <a:ext cx="242496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9" name="직사각형 18"/>
          <p:cNvSpPr/>
          <p:nvPr/>
        </p:nvSpPr>
        <p:spPr bwMode="auto">
          <a:xfrm>
            <a:off x="1521760" y="0"/>
            <a:ext cx="30704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직선 연결선 10"/>
          <p:cNvSpPr>
            <a:spLocks noChangeShapeType="1"/>
          </p:cNvSpPr>
          <p:nvPr/>
        </p:nvSpPr>
        <p:spPr bwMode="auto">
          <a:xfrm>
            <a:off x="14179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직선 연결선 17"/>
          <p:cNvSpPr>
            <a:spLocks noChangeShapeType="1"/>
          </p:cNvSpPr>
          <p:nvPr/>
        </p:nvSpPr>
        <p:spPr bwMode="auto">
          <a:xfrm>
            <a:off x="12192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0" name="직선 연결선 19"/>
          <p:cNvSpPr>
            <a:spLocks noChangeShapeType="1"/>
          </p:cNvSpPr>
          <p:nvPr/>
        </p:nvSpPr>
        <p:spPr bwMode="auto">
          <a:xfrm>
            <a:off x="1138816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직선 연결선 15"/>
          <p:cNvSpPr>
            <a:spLocks noChangeShapeType="1"/>
          </p:cNvSpPr>
          <p:nvPr/>
        </p:nvSpPr>
        <p:spPr bwMode="auto">
          <a:xfrm>
            <a:off x="2302187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직선 연결선 14"/>
          <p:cNvSpPr>
            <a:spLocks noChangeShapeType="1"/>
          </p:cNvSpPr>
          <p:nvPr/>
        </p:nvSpPr>
        <p:spPr bwMode="auto">
          <a:xfrm>
            <a:off x="1422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2" name="직선 연결선 21"/>
          <p:cNvSpPr>
            <a:spLocks noChangeShapeType="1"/>
          </p:cNvSpPr>
          <p:nvPr/>
        </p:nvSpPr>
        <p:spPr bwMode="auto">
          <a:xfrm>
            <a:off x="12151808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7" name="직사각형 26"/>
          <p:cNvSpPr/>
          <p:nvPr/>
        </p:nvSpPr>
        <p:spPr bwMode="auto">
          <a:xfrm>
            <a:off x="1625600" y="0"/>
            <a:ext cx="1016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타원 20"/>
          <p:cNvSpPr/>
          <p:nvPr/>
        </p:nvSpPr>
        <p:spPr bwMode="auto">
          <a:xfrm>
            <a:off x="812800" y="3429000"/>
            <a:ext cx="1727200" cy="1295400"/>
          </a:xfrm>
          <a:prstGeom prst="ellipse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타원 22"/>
          <p:cNvSpPr/>
          <p:nvPr/>
        </p:nvSpPr>
        <p:spPr bwMode="auto">
          <a:xfrm>
            <a:off x="1746176" y="4866752"/>
            <a:ext cx="855232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4" name="타원 23"/>
          <p:cNvSpPr/>
          <p:nvPr/>
        </p:nvSpPr>
        <p:spPr bwMode="auto">
          <a:xfrm>
            <a:off x="1454773" y="5500632"/>
            <a:ext cx="18288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타원 25"/>
          <p:cNvSpPr/>
          <p:nvPr/>
        </p:nvSpPr>
        <p:spPr bwMode="auto">
          <a:xfrm>
            <a:off x="2218944" y="5788152"/>
            <a:ext cx="36576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5" name="타원 24"/>
          <p:cNvSpPr/>
          <p:nvPr/>
        </p:nvSpPr>
        <p:spPr>
          <a:xfrm>
            <a:off x="2540000" y="4495800"/>
            <a:ext cx="48768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 bwMode="auto">
          <a:xfrm>
            <a:off x="1767392" y="4928702"/>
            <a:ext cx="812800" cy="517524"/>
          </a:xfrm>
        </p:spPr>
        <p:txBody>
          <a:bodyPr/>
          <a:lstStyle/>
          <a:p>
            <a:pPr lvl="0">
              <a:defRPr lang="ko-KR" altLang="en-US"/>
            </a:pPr>
            <a:fld id="{DF28FB93-0A08-4E7D-8E63-9EFA29F1E093}" type="slidenum">
              <a:rPr lang="en-US" altLang="en-US" smtClean="0"/>
              <a:pPr lvl="0">
                <a:defRPr lang="ko-KR" altLang="en-US"/>
              </a:pPr>
              <a:t>‹#›</a:t>
            </a:fld>
            <a:endParaRPr lang="en-US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609600" y="1600200"/>
            <a:ext cx="9956800" cy="4873752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pPr lvl="0">
              <a:defRPr lang="ko-KR" altLang="en-US"/>
            </a:pPr>
            <a:fld id="{EA2121F7-E20F-43B2-B3C6-C7E51EA698C5}" type="datetime1">
              <a:rPr lang="ko-KR" altLang="en-US" smtClean="0"/>
              <a:pPr lvl="0">
                <a:defRPr lang="ko-KR" altLang="en-US"/>
              </a:pPr>
              <a:t>2023-03-15</a:t>
            </a:fld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lvl="0">
              <a:defRPr lang="ko-KR" altLang="en-US"/>
            </a:pPr>
            <a:fld id="{AD22CD3B-FDDF-4998-970C-76E6E0BEC65F}" type="slidenum">
              <a:rPr lang="ko-KR" altLang="en-US" smtClean="0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  <p:sp>
        <p:nvSpPr>
          <p:cNvPr id="10" name="바닥글 개체 틀 9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pPr lvl="0">
              <a:defRPr lang="ko-KR" altLang="en-US"/>
            </a:pPr>
            <a:endParaRPr lang="ko-KR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048000" y="2895600"/>
            <a:ext cx="8229600" cy="2053590"/>
          </a:xfrm>
        </p:spPr>
        <p:txBody>
          <a:bodyPr/>
          <a:lstStyle>
            <a:lvl1pPr algn="l">
              <a:buNone/>
              <a:defRPr sz="3000" b="1" cap="small" baseline="0"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3048000" y="5010150"/>
            <a:ext cx="8229600" cy="1371600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 bwMode="auto">
          <a:xfrm rot="5400000">
            <a:off x="10732008" y="1106932"/>
            <a:ext cx="2286000" cy="508000"/>
          </a:xfrm>
        </p:spPr>
        <p:txBody>
          <a:bodyPr/>
          <a:lstStyle/>
          <a:p>
            <a:pPr lvl="0">
              <a:defRPr lang="ko-KR" altLang="en-US"/>
            </a:pPr>
            <a:fld id="{21794FCA-B30B-4B0B-A06E-872BCCC939B8}" type="datetime1">
              <a:rPr lang="ko-KR" altLang="en-US" smtClean="0"/>
              <a:pPr lvl="0">
                <a:defRPr lang="ko-KR" altLang="en-US"/>
              </a:pPr>
              <a:t>2023-03-15</a:t>
            </a:fld>
            <a:endParaRPr lang="en-US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10046208" y="4114800"/>
            <a:ext cx="3657600" cy="512064"/>
          </a:xfrm>
        </p:spPr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9" name="직사각형 8"/>
          <p:cNvSpPr/>
          <p:nvPr/>
        </p:nvSpPr>
        <p:spPr bwMode="auto">
          <a:xfrm>
            <a:off x="508000" y="0"/>
            <a:ext cx="8128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 bwMode="auto">
          <a:xfrm>
            <a:off x="368448" y="0"/>
            <a:ext cx="139552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직사각형 10"/>
          <p:cNvSpPr/>
          <p:nvPr/>
        </p:nvSpPr>
        <p:spPr bwMode="auto">
          <a:xfrm>
            <a:off x="1320800" y="0"/>
            <a:ext cx="242496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직사각형 11"/>
          <p:cNvSpPr/>
          <p:nvPr/>
        </p:nvSpPr>
        <p:spPr bwMode="auto">
          <a:xfrm>
            <a:off x="1521760" y="0"/>
            <a:ext cx="30704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직선 연결선 12"/>
          <p:cNvSpPr>
            <a:spLocks noChangeShapeType="1"/>
          </p:cNvSpPr>
          <p:nvPr/>
        </p:nvSpPr>
        <p:spPr bwMode="auto">
          <a:xfrm>
            <a:off x="14179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직선 연결선 13"/>
          <p:cNvSpPr>
            <a:spLocks noChangeShapeType="1"/>
          </p:cNvSpPr>
          <p:nvPr/>
        </p:nvSpPr>
        <p:spPr bwMode="auto">
          <a:xfrm>
            <a:off x="12192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직선 연결선 14"/>
          <p:cNvSpPr>
            <a:spLocks noChangeShapeType="1"/>
          </p:cNvSpPr>
          <p:nvPr/>
        </p:nvSpPr>
        <p:spPr bwMode="auto">
          <a:xfrm>
            <a:off x="1138816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직선 연결선 15"/>
          <p:cNvSpPr>
            <a:spLocks noChangeShapeType="1"/>
          </p:cNvSpPr>
          <p:nvPr/>
        </p:nvSpPr>
        <p:spPr bwMode="auto">
          <a:xfrm>
            <a:off x="2302187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7" name="직선 연결선 16"/>
          <p:cNvSpPr>
            <a:spLocks noChangeShapeType="1"/>
          </p:cNvSpPr>
          <p:nvPr/>
        </p:nvSpPr>
        <p:spPr bwMode="auto">
          <a:xfrm>
            <a:off x="1422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직사각형 17"/>
          <p:cNvSpPr/>
          <p:nvPr/>
        </p:nvSpPr>
        <p:spPr bwMode="auto">
          <a:xfrm>
            <a:off x="1625600" y="0"/>
            <a:ext cx="1016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9" name="타원 18"/>
          <p:cNvSpPr/>
          <p:nvPr/>
        </p:nvSpPr>
        <p:spPr bwMode="auto">
          <a:xfrm>
            <a:off x="812800" y="3429000"/>
            <a:ext cx="1727200" cy="129540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0" name="타원 19"/>
          <p:cNvSpPr/>
          <p:nvPr/>
        </p:nvSpPr>
        <p:spPr bwMode="auto">
          <a:xfrm>
            <a:off x="1766272" y="4866752"/>
            <a:ext cx="855232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타원 20"/>
          <p:cNvSpPr/>
          <p:nvPr/>
        </p:nvSpPr>
        <p:spPr bwMode="auto">
          <a:xfrm>
            <a:off x="1454773" y="5500632"/>
            <a:ext cx="18288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타원 21"/>
          <p:cNvSpPr/>
          <p:nvPr/>
        </p:nvSpPr>
        <p:spPr bwMode="auto">
          <a:xfrm>
            <a:off x="2218944" y="5791200"/>
            <a:ext cx="36576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타원 22"/>
          <p:cNvSpPr/>
          <p:nvPr/>
        </p:nvSpPr>
        <p:spPr bwMode="auto">
          <a:xfrm>
            <a:off x="2505387" y="4479888"/>
            <a:ext cx="48768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직선 연결선 25"/>
          <p:cNvSpPr>
            <a:spLocks noChangeShapeType="1"/>
          </p:cNvSpPr>
          <p:nvPr/>
        </p:nvSpPr>
        <p:spPr bwMode="auto">
          <a:xfrm>
            <a:off x="12130592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 bwMode="auto">
          <a:xfrm>
            <a:off x="1787488" y="4928702"/>
            <a:ext cx="812800" cy="517524"/>
          </a:xfrm>
        </p:spPr>
        <p:txBody>
          <a:bodyPr/>
          <a:lstStyle/>
          <a:p>
            <a:pPr lvl="0">
              <a:defRPr lang="ko-KR" altLang="en-US"/>
            </a:pPr>
            <a:fld id="{DF28FB93-0A08-4E7D-8E63-9EFA29F1E093}" type="slidenum">
              <a:rPr lang="en-US" altLang="en-US" smtClean="0"/>
              <a:pPr lvl="0">
                <a:defRPr lang="ko-KR" altLang="en-US"/>
              </a:pPr>
              <a:t>‹#›</a:t>
            </a:fld>
            <a:endParaRPr lang="en-US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FD839B8E-F55D-4BF8-852C-25AF74D46B3E}" type="datetime1">
              <a:rPr lang="ko-KR" altLang="en-US" smtClean="0"/>
              <a:pPr lvl="0">
                <a:defRPr lang="ko-KR" altLang="en-US"/>
              </a:pPr>
              <a:t>2023-03-15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 smtClean="0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609600" y="1600200"/>
            <a:ext cx="4876800" cy="45720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5693664" y="1600200"/>
            <a:ext cx="4876800" cy="45720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</p:spTree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10058400" cy="1143000"/>
          </a:xfrm>
        </p:spPr>
        <p:txBody>
          <a:bodyPr anchor="b"/>
          <a:lstStyle>
            <a:lvl1pPr>
              <a:defRPr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FD839B8E-F55D-4BF8-852C-25AF74D46B3E}" type="datetime1">
              <a:rPr lang="ko-KR" altLang="en-US" smtClean="0"/>
              <a:pPr lvl="0">
                <a:defRPr lang="ko-KR" altLang="en-US"/>
              </a:pPr>
              <a:t>2023-03-15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 smtClean="0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609600" y="2362200"/>
            <a:ext cx="4876800" cy="38862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quarter" idx="4"/>
          </p:nvPr>
        </p:nvSpPr>
        <p:spPr>
          <a:xfrm>
            <a:off x="5829300" y="2362200"/>
            <a:ext cx="4876800" cy="38862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1"/>
          </p:nvPr>
        </p:nvSpPr>
        <p:spPr>
          <a:xfrm>
            <a:off x="609600" y="1569720"/>
            <a:ext cx="48768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14" name="텍스트 개체 틀 13"/>
          <p:cNvSpPr>
            <a:spLocks noGrp="1"/>
          </p:cNvSpPr>
          <p:nvPr>
            <p:ph type="body" sz="quarter" idx="3"/>
          </p:nvPr>
        </p:nvSpPr>
        <p:spPr>
          <a:xfrm>
            <a:off x="5791200" y="1569720"/>
            <a:ext cx="48768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</p:spTree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lvl="0">
              <a:defRPr lang="ko-KR" altLang="en-US"/>
            </a:pPr>
            <a:fld id="{F5271060-A817-4E00-9021-886881503EBB}" type="datetime1">
              <a:rPr lang="ko-KR" altLang="en-US" smtClean="0"/>
              <a:pPr lvl="0">
                <a:defRPr lang="ko-KR" altLang="en-US"/>
              </a:pPr>
              <a:t>2023-03-15</a:t>
            </a:fld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lvl="0">
              <a:defRPr lang="ko-KR" altLang="en-US"/>
            </a:pPr>
            <a:fld id="{AD22CD3B-FDDF-4998-970C-76E6E0BEC65F}" type="slidenum">
              <a:rPr lang="ko-KR" altLang="en-US" smtClean="0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lvl="0">
              <a:defRPr lang="ko-KR" altLang="en-US"/>
            </a:pPr>
            <a:endParaRPr lang="ko-KR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5DAC1609-63DC-4238-90D7-BDA4CCE7E5D2}" type="datetime1">
              <a:rPr lang="ko-KR" altLang="en-US" smtClean="0"/>
              <a:pPr lvl="0">
                <a:defRPr lang="ko-KR" altLang="en-US"/>
              </a:pPr>
              <a:t>2023-03-15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 smtClean="0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선 연결선 9"/>
          <p:cNvSpPr>
            <a:spLocks noChangeShapeType="1"/>
          </p:cNvSpPr>
          <p:nvPr/>
        </p:nvSpPr>
        <p:spPr bwMode="auto">
          <a:xfrm>
            <a:off x="11684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 rot="5400000">
            <a:off x="5547360" y="3124200"/>
            <a:ext cx="6309360" cy="609600"/>
          </a:xfrm>
        </p:spPr>
        <p:txBody>
          <a:bodyPr anchor="b"/>
          <a:lstStyle>
            <a:lvl1pPr algn="l">
              <a:buNone/>
              <a:defRPr sz="2000" b="1" cap="small" baseline="0"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9083040" y="274320"/>
            <a:ext cx="2036064" cy="4983480"/>
          </a:xfrm>
        </p:spPr>
        <p:txBody>
          <a:bodyPr/>
          <a:lstStyle>
            <a:lvl1pPr marL="0" indent="0">
              <a:spcBef>
                <a:spcPts val="400"/>
              </a:spcBef>
              <a:spcAft>
                <a:spcPts val="1000"/>
              </a:spcAft>
              <a:buNone/>
              <a:defRPr sz="12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8" name="직선 연결선 7"/>
          <p:cNvSpPr>
            <a:spLocks noChangeShapeType="1"/>
          </p:cNvSpPr>
          <p:nvPr/>
        </p:nvSpPr>
        <p:spPr bwMode="auto">
          <a:xfrm>
            <a:off x="83312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직선 연결선 8"/>
          <p:cNvSpPr>
            <a:spLocks noChangeShapeType="1"/>
          </p:cNvSpPr>
          <p:nvPr/>
        </p:nvSpPr>
        <p:spPr bwMode="auto">
          <a:xfrm>
            <a:off x="8256395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1" name="직선 연결선 10"/>
          <p:cNvSpPr>
            <a:spLocks noChangeShapeType="1"/>
          </p:cNvSpPr>
          <p:nvPr/>
        </p:nvSpPr>
        <p:spPr bwMode="auto">
          <a:xfrm>
            <a:off x="119888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직사각형 11"/>
          <p:cNvSpPr/>
          <p:nvPr/>
        </p:nvSpPr>
        <p:spPr bwMode="auto">
          <a:xfrm>
            <a:off x="11785600" y="0"/>
            <a:ext cx="4064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직선 연결선 12"/>
          <p:cNvSpPr>
            <a:spLocks noChangeShapeType="1"/>
          </p:cNvSpPr>
          <p:nvPr/>
        </p:nvSpPr>
        <p:spPr bwMode="auto">
          <a:xfrm>
            <a:off x="118872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타원 13"/>
          <p:cNvSpPr/>
          <p:nvPr/>
        </p:nvSpPr>
        <p:spPr>
          <a:xfrm>
            <a:off x="10875264" y="5715000"/>
            <a:ext cx="73152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8" name="내용 개체 틀 17"/>
          <p:cNvSpPr>
            <a:spLocks noGrp="1"/>
          </p:cNvSpPr>
          <p:nvPr>
            <p:ph sz="quarter" idx="1"/>
          </p:nvPr>
        </p:nvSpPr>
        <p:spPr>
          <a:xfrm>
            <a:off x="406400" y="274320"/>
            <a:ext cx="7518400" cy="6327648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21" name="날짜 개체 틀 20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pPr lvl="0">
              <a:defRPr lang="ko-KR" altLang="en-US"/>
            </a:pPr>
            <a:fld id="{FD839B8E-F55D-4BF8-852C-25AF74D46B3E}" type="datetime1">
              <a:rPr lang="ko-KR" altLang="en-US" smtClean="0"/>
              <a:pPr lvl="0">
                <a:defRPr lang="ko-KR" altLang="en-US"/>
              </a:pPr>
              <a:t>2023-03-15</a:t>
            </a:fld>
            <a:endParaRPr lang="ko-KR" altLang="en-US"/>
          </a:p>
        </p:txBody>
      </p:sp>
      <p:sp>
        <p:nvSpPr>
          <p:cNvPr id="22" name="슬라이드 번호 개체 틀 21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lvl="0">
              <a:defRPr lang="ko-KR" altLang="en-US"/>
            </a:pPr>
            <a:fld id="{AD22CD3B-FDDF-4998-970C-76E6E0BEC65F}" type="slidenum">
              <a:rPr lang="ko-KR" altLang="en-US" smtClean="0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  <p:sp>
        <p:nvSpPr>
          <p:cNvPr id="23" name="바닥글 개체 틀 22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pPr lvl="0">
              <a:defRPr lang="ko-KR" altLang="en-US"/>
            </a:pPr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16864" y="228600"/>
            <a:ext cx="10871200" cy="990600"/>
          </a:xfrm>
        </p:spPr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EA2121F7-E20F-43B2-B3C6-C7E51EA698C5}" type="datetime1">
              <a:rPr lang="ko-KR" altLang="en-US" smtClean="0"/>
              <a:pPr lvl="0">
                <a:defRPr lang="ko-KR" altLang="en-US"/>
              </a:pPr>
              <a:t>2023-03-15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>
              <a:defRPr lang="ko-KR" altLang="en-US"/>
            </a:pPr>
            <a:fld id="{AD22CD3B-FDDF-4998-970C-76E6E0BEC65F}" type="slidenum">
              <a:rPr lang="ko-KR" altLang="en-US" smtClean="0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816864" y="1600200"/>
            <a:ext cx="10871200" cy="44958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선 연결선 8"/>
          <p:cNvSpPr>
            <a:spLocks noChangeShapeType="1"/>
          </p:cNvSpPr>
          <p:nvPr/>
        </p:nvSpPr>
        <p:spPr bwMode="auto">
          <a:xfrm>
            <a:off x="11684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3" name="타원 12"/>
          <p:cNvSpPr/>
          <p:nvPr/>
        </p:nvSpPr>
        <p:spPr>
          <a:xfrm>
            <a:off x="10875264" y="5715000"/>
            <a:ext cx="73152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 rot="5400000">
            <a:off x="5518404" y="3124200"/>
            <a:ext cx="6309360" cy="609600"/>
          </a:xfrm>
        </p:spPr>
        <p:txBody>
          <a:bodyPr anchor="b"/>
          <a:lstStyle>
            <a:lvl1pPr algn="l">
              <a:buNone/>
              <a:defRPr sz="2000" b="1"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0" y="0"/>
            <a:ext cx="8229600" cy="6858000"/>
          </a:xfrm>
          <a:solidFill>
            <a:schemeClr val="bg2"/>
          </a:solidFill>
          <a:ln w="1270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buNone/>
              <a:defRPr sz="3200"/>
            </a:lvl1pPr>
          </a:lstStyle>
          <a:p>
            <a:pPr algn="ctr" eaLnBrk="1" latinLnBrk="0" hangingPunct="1">
              <a:buFontTx/>
              <a:buNone/>
            </a:pPr>
            <a:r>
              <a:rPr kumimoji="0" lang="ko-KR" altLang="en-US" smtClean="0"/>
              <a:t>그림을 추가하려면 아이콘을 클릭하십시오</a:t>
            </a:r>
            <a:endParaRPr kumimoji="0" 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9021064" y="264795"/>
            <a:ext cx="2032000" cy="4956048"/>
          </a:xfrm>
        </p:spPr>
        <p:txBody>
          <a:bodyPr rot="0" spcFirstLastPara="0" vertOverflow="overflow" horzOverflow="overflow" vert="horz" wrap="square" lIns="91440" tIns="45720" rIns="91440" bIns="45720" numCol="1" spcCol="274320" rtlCol="0" fromWordArt="0" anchor="t" anchorCtr="0" forceAA="0" compatLnSpc="1">
            <a:normAutofit/>
          </a:bodyPr>
          <a:lstStyle>
            <a:lvl1pPr marL="0" indent="0">
              <a:spcBef>
                <a:spcPts val="100"/>
              </a:spcBef>
              <a:spcAft>
                <a:spcPts val="400"/>
              </a:spcAft>
              <a:buFontTx/>
              <a:buNone/>
              <a:defRPr sz="12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10" name="직선 연결선 9"/>
          <p:cNvSpPr>
            <a:spLocks noChangeShapeType="1"/>
          </p:cNvSpPr>
          <p:nvPr/>
        </p:nvSpPr>
        <p:spPr bwMode="auto">
          <a:xfrm>
            <a:off x="11988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1" name="직사각형 10"/>
          <p:cNvSpPr/>
          <p:nvPr/>
        </p:nvSpPr>
        <p:spPr bwMode="auto">
          <a:xfrm>
            <a:off x="11785600" y="0"/>
            <a:ext cx="406400" cy="6858000"/>
          </a:xfrm>
          <a:prstGeom prst="rect">
            <a:avLst/>
          </a:prstGeom>
          <a:solidFill>
            <a:schemeClr val="accent1">
              <a:tint val="6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직선 연결선 11"/>
          <p:cNvSpPr>
            <a:spLocks noChangeShapeType="1"/>
          </p:cNvSpPr>
          <p:nvPr/>
        </p:nvSpPr>
        <p:spPr bwMode="auto">
          <a:xfrm>
            <a:off x="118872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9" name="직선 연결선 18"/>
          <p:cNvSpPr>
            <a:spLocks noChangeShapeType="1"/>
          </p:cNvSpPr>
          <p:nvPr/>
        </p:nvSpPr>
        <p:spPr bwMode="auto">
          <a:xfrm>
            <a:off x="83312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0" name="직선 연결선 19"/>
          <p:cNvSpPr>
            <a:spLocks noChangeShapeType="1"/>
          </p:cNvSpPr>
          <p:nvPr/>
        </p:nvSpPr>
        <p:spPr bwMode="auto">
          <a:xfrm>
            <a:off x="8256395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7" name="날짜 개체 틀 1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lvl="0">
              <a:defRPr lang="ko-KR" altLang="en-US"/>
            </a:pPr>
            <a:fld id="{FD839B8E-F55D-4BF8-852C-25AF74D46B3E}" type="datetime1">
              <a:rPr lang="ko-KR" altLang="en-US" smtClean="0"/>
              <a:pPr lvl="0">
                <a:defRPr lang="ko-KR" altLang="en-US"/>
              </a:pPr>
              <a:t>2023-03-15</a:t>
            </a:fld>
            <a:endParaRPr lang="ko-KR" altLang="en-US"/>
          </a:p>
        </p:txBody>
      </p:sp>
      <p:sp>
        <p:nvSpPr>
          <p:cNvPr id="18" name="슬라이드 번호 개체 틀 17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lvl="0">
              <a:defRPr lang="ko-KR" altLang="en-US"/>
            </a:pPr>
            <a:fld id="{AD22CD3B-FDDF-4998-970C-76E6E0BEC65F}" type="slidenum">
              <a:rPr lang="ko-KR" altLang="en-US" smtClean="0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  <p:sp>
        <p:nvSpPr>
          <p:cNvPr id="21" name="바닥글 개체 틀 20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lvl="0">
              <a:defRPr lang="ko-KR" altLang="en-US"/>
            </a:pPr>
            <a:endParaRPr lang="ko-KR" altLang="en-US"/>
          </a:p>
        </p:txBody>
      </p:sp>
    </p:spTree>
  </p:cSld>
  <p:clrMapOvr>
    <a:masterClrMapping/>
  </p:clrMapOvr>
  <p:hf sldNum="0"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FD839B8E-F55D-4BF8-852C-25AF74D46B3E}" type="datetime1">
              <a:rPr lang="ko-KR" altLang="en-US" smtClean="0"/>
              <a:pPr lvl="0">
                <a:defRPr lang="ko-KR" altLang="en-US"/>
              </a:pPr>
              <a:t>2023-03-15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 smtClean="0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hf sldNum="0"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274640"/>
            <a:ext cx="2235200" cy="5851525"/>
          </a:xfrm>
        </p:spPr>
        <p:txBody>
          <a:bodyPr vert="eaVert"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FD839B8E-F55D-4BF8-852C-25AF74D46B3E}" type="datetime1">
              <a:rPr lang="ko-KR" altLang="en-US" smtClean="0"/>
              <a:pPr lvl="0">
                <a:defRPr lang="ko-KR" altLang="en-US"/>
              </a:pPr>
              <a:t>2023-03-15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 smtClean="0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hf sldNum="0"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대각선 방향의 모서리가 둥근 사각형 6"/>
          <p:cNvSpPr/>
          <p:nvPr/>
        </p:nvSpPr>
        <p:spPr>
          <a:xfrm>
            <a:off x="219456" y="146304"/>
            <a:ext cx="11753088" cy="2505456"/>
          </a:xfrm>
          <a:prstGeom prst="round2DiagRect">
            <a:avLst>
              <a:gd name="adj1" fmla="val 11807"/>
              <a:gd name="adj2" fmla="val 0"/>
            </a:avLst>
          </a:prstGeom>
          <a:solidFill>
            <a:schemeClr val="bg2">
              <a:tint val="85000"/>
              <a:shade val="90000"/>
              <a:satMod val="150000"/>
              <a:alpha val="65000"/>
            </a:schemeClr>
          </a:solidFill>
          <a:ln w="11000" cap="rnd" cmpd="sng" algn="ctr">
            <a:solidFill>
              <a:schemeClr val="bg2">
                <a:tint val="78000"/>
                <a:satMod val="180000"/>
                <a:alpha val="88000"/>
              </a:schemeClr>
            </a:solidFill>
            <a:prstDash val="solid"/>
          </a:ln>
          <a:effectLst>
            <a:innerShdw blurRad="114300">
              <a:srgbClr val="000000">
                <a:alpha val="100000"/>
              </a:srgbClr>
            </a:inn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제목 7"/>
          <p:cNvSpPr>
            <a:spLocks noGrp="1"/>
          </p:cNvSpPr>
          <p:nvPr>
            <p:ph type="ctrTitle"/>
          </p:nvPr>
        </p:nvSpPr>
        <p:spPr>
          <a:xfrm>
            <a:off x="618979" y="381001"/>
            <a:ext cx="10972800" cy="2209800"/>
          </a:xfrm>
        </p:spPr>
        <p:txBody>
          <a:bodyPr lIns="45720" rIns="228600" anchor="b">
            <a:normAutofit/>
          </a:bodyPr>
          <a:lstStyle>
            <a:lvl1pPr marL="0" algn="r">
              <a:defRPr sz="4800"/>
            </a:lvl1pPr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9" name="부제목 8"/>
          <p:cNvSpPr>
            <a:spLocks noGrp="1"/>
          </p:cNvSpPr>
          <p:nvPr>
            <p:ph type="subTitle" idx="1"/>
          </p:nvPr>
        </p:nvSpPr>
        <p:spPr>
          <a:xfrm>
            <a:off x="2844800" y="2819400"/>
            <a:ext cx="8746979" cy="1752600"/>
          </a:xfrm>
        </p:spPr>
        <p:txBody>
          <a:bodyPr lIns="45720" rIns="246888"/>
          <a:lstStyle>
            <a:lvl1pPr marL="0" indent="0" algn="r">
              <a:spcBef>
                <a:spcPts val="0"/>
              </a:spcBef>
              <a:buNone/>
              <a:defRPr>
                <a:effectLst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ko-KR" altLang="en-US" smtClean="0"/>
              <a:t>마스터 부제목 스타일 편집</a:t>
            </a:r>
            <a:endParaRPr kumimoji="0" lang="en-US"/>
          </a:p>
        </p:txBody>
      </p:sp>
      <p:sp>
        <p:nvSpPr>
          <p:cNvPr id="10" name="날짜 개체 틀 9"/>
          <p:cNvSpPr>
            <a:spLocks noGrp="1"/>
          </p:cNvSpPr>
          <p:nvPr>
            <p:ph type="dt" sz="half" idx="10"/>
          </p:nvPr>
        </p:nvSpPr>
        <p:spPr>
          <a:xfrm>
            <a:off x="7416800" y="6509004"/>
            <a:ext cx="4003040" cy="274320"/>
          </a:xfrm>
        </p:spPr>
        <p:txBody>
          <a:bodyPr vert="horz" rtlCol="0"/>
          <a:lstStyle/>
          <a:p>
            <a:pPr lvl="0">
              <a:defRPr lang="ko-KR" altLang="en-US"/>
            </a:pPr>
            <a:fld id="{282A27DF-FC33-4C05-96AC-ECA7B11A9C6B}" type="datetime1">
              <a:rPr lang="ko-KR" altLang="en-US" smtClean="0"/>
              <a:pPr lvl="0">
                <a:defRPr lang="ko-KR" altLang="en-US"/>
              </a:pPr>
              <a:t>2023-03-15</a:t>
            </a:fld>
            <a:endParaRPr lang="en-US" altLang="en-US"/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1"/>
          </p:nvPr>
        </p:nvSpPr>
        <p:spPr>
          <a:xfrm>
            <a:off x="11518603" y="6509004"/>
            <a:ext cx="619051" cy="274320"/>
          </a:xfrm>
        </p:spPr>
        <p:txBody>
          <a:bodyPr vert="horz" rtlCol="0"/>
          <a:lstStyle>
            <a:lvl1pPr>
              <a:defRPr>
                <a:solidFill>
                  <a:schemeClr val="tx2">
                    <a:shade val="90000"/>
                  </a:schemeClr>
                </a:solidFill>
              </a:defRPr>
            </a:lvl1pPr>
            <a:extLst/>
          </a:lstStyle>
          <a:p>
            <a:pPr lvl="0">
              <a:defRPr lang="ko-KR" altLang="en-US"/>
            </a:pPr>
            <a:fld id="{DF28FB93-0A08-4E7D-8E63-9EFA29F1E093}" type="slidenum">
              <a:rPr lang="en-US" altLang="en-US" smtClean="0"/>
              <a:pPr lvl="0">
                <a:defRPr lang="ko-KR" altLang="en-US"/>
              </a:pPr>
              <a:t>‹#›</a:t>
            </a:fld>
            <a:endParaRPr lang="en-US" altLang="en-US"/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2"/>
          </p:nvPr>
        </p:nvSpPr>
        <p:spPr>
          <a:xfrm>
            <a:off x="2133600" y="6509004"/>
            <a:ext cx="5209952" cy="274320"/>
          </a:xfrm>
        </p:spPr>
        <p:txBody>
          <a:bodyPr vert="horz" rtlCol="0"/>
          <a:lstStyle/>
          <a:p>
            <a:pPr lvl="0">
              <a:defRPr lang="ko-KR" altLang="en-US"/>
            </a:pPr>
            <a:endParaRPr lang="ko-KR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784523" y="1424588"/>
            <a:ext cx="10668000" cy="9144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EA2121F7-E20F-43B2-B3C6-C7E51EA698C5}" type="datetime1">
              <a:rPr lang="ko-KR" altLang="en-US" smtClean="0"/>
              <a:pPr lvl="0">
                <a:defRPr lang="ko-KR" altLang="en-US"/>
              </a:pPr>
              <a:t>2023-03-15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 smtClean="0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333504" y="3267456"/>
            <a:ext cx="9875520" cy="9144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168" y="498230"/>
            <a:ext cx="10363200" cy="2731008"/>
          </a:xfrm>
        </p:spPr>
        <p:txBody>
          <a:bodyPr rIns="100584"/>
          <a:lstStyle>
            <a:lvl1pPr algn="r">
              <a:buNone/>
              <a:defRPr sz="4000" b="1" cap="none">
                <a:solidFill>
                  <a:schemeClr val="accent1">
                    <a:tint val="95000"/>
                    <a:satMod val="200000"/>
                  </a:schemeClr>
                </a:solidFill>
              </a:defRPr>
            </a:lvl1pPr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3287713"/>
            <a:ext cx="10363200" cy="1509712"/>
          </a:xfrm>
        </p:spPr>
        <p:txBody>
          <a:bodyPr rIns="128016" anchor="t"/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8" name="날짜 개체 틀 7"/>
          <p:cNvSpPr>
            <a:spLocks noGrp="1"/>
          </p:cNvSpPr>
          <p:nvPr>
            <p:ph type="dt" sz="half" idx="10"/>
          </p:nvPr>
        </p:nvSpPr>
        <p:spPr>
          <a:xfrm>
            <a:off x="7416800" y="6513670"/>
            <a:ext cx="4003040" cy="274320"/>
          </a:xfrm>
        </p:spPr>
        <p:txBody>
          <a:bodyPr vert="horz" rtlCol="0"/>
          <a:lstStyle/>
          <a:p>
            <a:pPr lvl="0">
              <a:defRPr lang="ko-KR" altLang="en-US"/>
            </a:pPr>
            <a:fld id="{21794FCA-B30B-4B0B-A06E-872BCCC939B8}" type="datetime1">
              <a:rPr lang="ko-KR" altLang="en-US" smtClean="0"/>
              <a:pPr lvl="0">
                <a:defRPr lang="ko-KR" altLang="en-US"/>
              </a:pPr>
              <a:t>2023-03-15</a:t>
            </a:fld>
            <a:endParaRPr lang="en-US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1"/>
          </p:nvPr>
        </p:nvSpPr>
        <p:spPr>
          <a:xfrm>
            <a:off x="11518603" y="6513670"/>
            <a:ext cx="619051" cy="274320"/>
          </a:xfrm>
        </p:spPr>
        <p:txBody>
          <a:bodyPr vert="horz" rtlCol="0"/>
          <a:lstStyle>
            <a:lvl1pPr>
              <a:defRPr>
                <a:solidFill>
                  <a:schemeClr val="tx2">
                    <a:shade val="90000"/>
                  </a:schemeClr>
                </a:solidFill>
              </a:defRPr>
            </a:lvl1pPr>
            <a:extLst/>
          </a:lstStyle>
          <a:p>
            <a:pPr lvl="0">
              <a:defRPr lang="ko-KR" altLang="en-US"/>
            </a:pPr>
            <a:fld id="{DF28FB93-0A08-4E7D-8E63-9EFA29F1E093}" type="slidenum">
              <a:rPr lang="en-US" altLang="en-US" smtClean="0"/>
              <a:pPr lvl="0">
                <a:defRPr lang="ko-KR" altLang="en-US"/>
              </a:pPr>
              <a:t>‹#›</a:t>
            </a:fld>
            <a:endParaRPr lang="en-US" altLang="en-US"/>
          </a:p>
        </p:txBody>
      </p:sp>
      <p:sp>
        <p:nvSpPr>
          <p:cNvPr id="10" name="바닥글 개체 틀 9"/>
          <p:cNvSpPr>
            <a:spLocks noGrp="1"/>
          </p:cNvSpPr>
          <p:nvPr>
            <p:ph type="ftr" sz="quarter" idx="12"/>
          </p:nvPr>
        </p:nvSpPr>
        <p:spPr>
          <a:xfrm>
            <a:off x="2133600" y="6513670"/>
            <a:ext cx="5209952" cy="274320"/>
          </a:xfrm>
        </p:spPr>
        <p:txBody>
          <a:bodyPr vert="horz" rtlCol="0"/>
          <a:lstStyle/>
          <a:p>
            <a:pPr lvl="0">
              <a:defRPr lang="ko-KR" altLang="en-US"/>
            </a:pPr>
            <a:endParaRPr lang="ko-KR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645920"/>
            <a:ext cx="5384800" cy="452628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645920"/>
            <a:ext cx="5384800" cy="452628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FD839B8E-F55D-4BF8-852C-25AF74D46B3E}" type="datetime1">
              <a:rPr lang="ko-KR" altLang="en-US" smtClean="0"/>
              <a:pPr lvl="0">
                <a:defRPr lang="ko-KR" altLang="en-US"/>
              </a:pPr>
              <a:t>2023-03-15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11521440" y="6514568"/>
            <a:ext cx="619051" cy="274320"/>
          </a:xfrm>
        </p:spPr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 smtClean="0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784523" y="1424588"/>
            <a:ext cx="10668000" cy="9144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  <p:hf sldNum="0"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822325" y="2165216"/>
            <a:ext cx="4998720" cy="9144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b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직사각형 10"/>
          <p:cNvSpPr/>
          <p:nvPr/>
        </p:nvSpPr>
        <p:spPr>
          <a:xfrm>
            <a:off x="6400800" y="2165216"/>
            <a:ext cx="4998720" cy="9144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b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51948"/>
            <a:ext cx="10972800" cy="1143000"/>
          </a:xfrm>
        </p:spPr>
        <p:txBody>
          <a:bodyPr anchor="b"/>
          <a:lstStyle>
            <a:lvl1pPr>
              <a:defRPr/>
            </a:lvl1pPr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>
            <a:noAutofit/>
          </a:bodyPr>
          <a:lstStyle>
            <a:lvl1pPr marL="91440" indent="0" algn="l">
              <a:spcBef>
                <a:spcPts val="0"/>
              </a:spcBef>
              <a:buNone/>
              <a:defRPr sz="2200" b="0" cap="all" baseline="0"/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3"/>
          </p:nvPr>
        </p:nvSpPr>
        <p:spPr>
          <a:xfrm>
            <a:off x="6193368" y="1535113"/>
            <a:ext cx="5389033" cy="639762"/>
          </a:xfrm>
        </p:spPr>
        <p:txBody>
          <a:bodyPr anchor="b">
            <a:noAutofit/>
          </a:bodyPr>
          <a:lstStyle>
            <a:lvl1pPr marL="91440" indent="0" algn="l">
              <a:spcBef>
                <a:spcPts val="0"/>
              </a:spcBef>
              <a:buNone/>
              <a:defRPr sz="2200" b="0" cap="all" baseline="0"/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2"/>
          </p:nvPr>
        </p:nvSpPr>
        <p:spPr>
          <a:xfrm>
            <a:off x="609600" y="2362201"/>
            <a:ext cx="5386917" cy="3941763"/>
          </a:xfrm>
        </p:spPr>
        <p:txBody>
          <a:bodyPr lIns="9144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8" y="2362201"/>
            <a:ext cx="5389033" cy="3941763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FD839B8E-F55D-4BF8-852C-25AF74D46B3E}" type="datetime1">
              <a:rPr lang="ko-KR" altLang="en-US" smtClean="0"/>
              <a:pPr lvl="0">
                <a:defRPr lang="ko-KR" altLang="en-US"/>
              </a:pPr>
              <a:t>2023-03-15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11521440" y="6514568"/>
            <a:ext cx="619051" cy="274320"/>
          </a:xfrm>
        </p:spPr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 smtClean="0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hf sldNum="0"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53218"/>
            <a:ext cx="10972800" cy="1143000"/>
          </a:xfrm>
        </p:spPr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F5271060-A817-4E00-9021-886881503EBB}" type="datetime1">
              <a:rPr lang="ko-KR" altLang="en-US" smtClean="0"/>
              <a:pPr lvl="0">
                <a:defRPr lang="ko-KR" altLang="en-US"/>
              </a:pPr>
              <a:t>2023-03-15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 smtClean="0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784523" y="1424588"/>
            <a:ext cx="10668000" cy="9144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5DAC1609-63DC-4238-90D7-BDA4CCE7E5D2}" type="datetime1">
              <a:rPr lang="ko-KR" altLang="en-US" smtClean="0"/>
              <a:pPr lvl="0">
                <a:defRPr lang="ko-KR" altLang="en-US"/>
              </a:pPr>
              <a:t>2023-03-15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 smtClean="0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828802" y="2743200"/>
            <a:ext cx="9497484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7" name="직사각형 6"/>
          <p:cNvSpPr/>
          <p:nvPr/>
        </p:nvSpPr>
        <p:spPr bwMode="white">
          <a:xfrm>
            <a:off x="0" y="1524000"/>
            <a:ext cx="12192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0" y="1600200"/>
            <a:ext cx="17272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1828800" y="1600200"/>
            <a:ext cx="103632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28800" y="1600200"/>
            <a:ext cx="1016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1794FCA-B30B-4B0B-A06E-872BCCC939B8}" type="datetime1">
              <a:rPr lang="ko-KR" altLang="en-US" smtClean="0"/>
              <a:pPr lvl="0">
                <a:defRPr lang="ko-KR" altLang="en-US"/>
              </a:pPr>
              <a:t>2023-03-15</a:t>
            </a:fld>
            <a:endParaRPr lang="en-US" alt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7272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pPr lvl="0">
              <a:defRPr lang="ko-KR" altLang="en-US"/>
            </a:pPr>
            <a:fld id="{DF28FB93-0A08-4E7D-8E63-9EFA29F1E093}" type="slidenum">
              <a:rPr lang="en-US" altLang="en-US" smtClean="0"/>
              <a:pPr lvl="0">
                <a:defRPr lang="ko-KR" altLang="en-US"/>
              </a:pPr>
              <a:t>‹#›</a:t>
            </a:fld>
            <a:endParaRPr lang="en-US" alt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6743403" y="1057656"/>
            <a:ext cx="4998720" cy="9144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617515" y="304800"/>
            <a:ext cx="5242560" cy="762000"/>
          </a:xfrm>
        </p:spPr>
        <p:txBody>
          <a:bodyPr anchor="b"/>
          <a:lstStyle>
            <a:lvl1pPr marL="0" algn="r">
              <a:buNone/>
              <a:defRPr sz="2000" b="1"/>
            </a:lvl1pPr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6617515" y="1107560"/>
            <a:ext cx="5242560" cy="1066800"/>
          </a:xfrm>
        </p:spPr>
        <p:txBody>
          <a:bodyPr/>
          <a:lstStyle>
            <a:lvl1pPr marL="0" indent="0" algn="r"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1"/>
          </p:nvPr>
        </p:nvSpPr>
        <p:spPr>
          <a:xfrm>
            <a:off x="304800" y="2209800"/>
            <a:ext cx="11555275" cy="3977640"/>
          </a:xfrm>
        </p:spPr>
        <p:txBody>
          <a:bodyPr/>
          <a:lstStyle>
            <a:lvl1pPr marL="292608">
              <a:defRPr sz="3200"/>
            </a:lvl1pPr>
            <a:lvl2pPr marL="594360">
              <a:defRPr sz="2800"/>
            </a:lvl2pPr>
            <a:lvl3pPr marL="822960">
              <a:defRPr sz="2400"/>
            </a:lvl3pPr>
            <a:lvl4pPr marL="1051560">
              <a:defRPr sz="2000"/>
            </a:lvl4pPr>
            <a:lvl5pPr marL="1261872">
              <a:defRPr sz="2000"/>
            </a:lvl5pPr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9" name="날짜 개체 틀 8"/>
          <p:cNvSpPr>
            <a:spLocks noGrp="1"/>
          </p:cNvSpPr>
          <p:nvPr>
            <p:ph type="dt" sz="half" idx="10"/>
          </p:nvPr>
        </p:nvSpPr>
        <p:spPr>
          <a:xfrm>
            <a:off x="7416800" y="6513670"/>
            <a:ext cx="4003040" cy="274320"/>
          </a:xfrm>
        </p:spPr>
        <p:txBody>
          <a:bodyPr vert="horz" rtlCol="0"/>
          <a:lstStyle/>
          <a:p>
            <a:pPr lvl="0">
              <a:defRPr lang="ko-KR" altLang="en-US"/>
            </a:pPr>
            <a:fld id="{FD839B8E-F55D-4BF8-852C-25AF74D46B3E}" type="datetime1">
              <a:rPr lang="ko-KR" altLang="en-US" smtClean="0"/>
              <a:pPr lvl="0">
                <a:defRPr lang="ko-KR" altLang="en-US"/>
              </a:pPr>
              <a:t>2023-03-15</a:t>
            </a:fld>
            <a:endParaRPr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1"/>
          </p:nvPr>
        </p:nvSpPr>
        <p:spPr>
          <a:xfrm>
            <a:off x="11518603" y="6513670"/>
            <a:ext cx="619051" cy="274320"/>
          </a:xfrm>
        </p:spPr>
        <p:txBody>
          <a:bodyPr vert="horz" rtlCol="0"/>
          <a:lstStyle>
            <a:lvl1pPr>
              <a:defRPr>
                <a:solidFill>
                  <a:schemeClr val="tx2">
                    <a:shade val="90000"/>
                  </a:schemeClr>
                </a:solidFill>
              </a:defRPr>
            </a:lvl1pPr>
            <a:extLst/>
          </a:lstStyle>
          <a:p>
            <a:pPr lvl="0">
              <a:defRPr lang="ko-KR" altLang="en-US"/>
            </a:pPr>
            <a:fld id="{AD22CD3B-FDDF-4998-970C-76E6E0BEC65F}" type="slidenum">
              <a:rPr lang="ko-KR" altLang="en-US" smtClean="0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  <p:sp>
        <p:nvSpPr>
          <p:cNvPr id="11" name="바닥글 개체 틀 10"/>
          <p:cNvSpPr>
            <a:spLocks noGrp="1"/>
          </p:cNvSpPr>
          <p:nvPr>
            <p:ph type="ftr" sz="quarter" idx="12"/>
          </p:nvPr>
        </p:nvSpPr>
        <p:spPr>
          <a:xfrm>
            <a:off x="2133600" y="6513670"/>
            <a:ext cx="5209952" cy="274320"/>
          </a:xfrm>
        </p:spPr>
        <p:txBody>
          <a:bodyPr vert="horz" rtlCol="0"/>
          <a:lstStyle/>
          <a:p>
            <a:pPr lvl="0">
              <a:defRPr lang="ko-KR" altLang="en-US"/>
            </a:pPr>
            <a:endParaRPr lang="ko-KR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053924" y="4724400"/>
            <a:ext cx="7315200" cy="664536"/>
          </a:xfrm>
        </p:spPr>
        <p:txBody>
          <a:bodyPr anchor="b"/>
          <a:lstStyle>
            <a:lvl1pPr marL="0" algn="r">
              <a:buNone/>
              <a:defRPr sz="2000" b="1"/>
            </a:lvl1pPr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053924" y="5388937"/>
            <a:ext cx="7315200" cy="912255"/>
          </a:xfrm>
        </p:spPr>
        <p:txBody>
          <a:bodyPr/>
          <a:lstStyle>
            <a:lvl1pPr marL="0" indent="0" algn="r">
              <a:spcBef>
                <a:spcPts val="0"/>
              </a:spcBef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13" name="그림 개체 틀 12"/>
          <p:cNvSpPr>
            <a:spLocks noGrp="1"/>
          </p:cNvSpPr>
          <p:nvPr>
            <p:ph type="pic" idx="1"/>
          </p:nvPr>
        </p:nvSpPr>
        <p:spPr>
          <a:xfrm>
            <a:off x="406400" y="249864"/>
            <a:ext cx="11379200" cy="4343400"/>
          </a:xfrm>
          <a:prstGeom prst="round2DiagRect">
            <a:avLst>
              <a:gd name="adj1" fmla="val 11403"/>
              <a:gd name="adj2" fmla="val 0"/>
            </a:avLst>
          </a:prstGeom>
          <a:solidFill>
            <a:schemeClr val="bg2">
              <a:tint val="85000"/>
              <a:shade val="90000"/>
              <a:satMod val="150000"/>
              <a:alpha val="65000"/>
            </a:schemeClr>
          </a:solidFill>
          <a:ln w="11000" cap="rnd" cmpd="sng" algn="ctr">
            <a:solidFill>
              <a:schemeClr val="bg2">
                <a:tint val="78000"/>
                <a:satMod val="180000"/>
                <a:alpha val="88000"/>
              </a:schemeClr>
            </a:solidFill>
            <a:prstDash val="solid"/>
          </a:ln>
          <a:effectLst>
            <a:innerShdw blurRad="114300">
              <a:srgbClr val="000000">
                <a:alpha val="100000"/>
              </a:srgbClr>
            </a:inn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/>
          <a:lstStyle>
            <a:lvl1pPr indent="0">
              <a:buNone/>
              <a:defRPr sz="3200"/>
            </a:lvl1pPr>
            <a:extLst/>
          </a:lstStyle>
          <a:p>
            <a:pPr marL="0" algn="l" rtl="0" eaLnBrk="1" latinLnBrk="0" hangingPunct="1"/>
            <a:r>
              <a:rPr kumimoji="0" lang="ko-KR" altLang="en-US" smtClean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그림을 추가하려면 아이콘을 클릭하십시오</a:t>
            </a:r>
            <a:endParaRPr kumimoji="0" lang="en-US" dirty="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날짜 개체 틀 7"/>
          <p:cNvSpPr>
            <a:spLocks noGrp="1"/>
          </p:cNvSpPr>
          <p:nvPr>
            <p:ph type="dt" sz="half" idx="10"/>
          </p:nvPr>
        </p:nvSpPr>
        <p:spPr>
          <a:xfrm>
            <a:off x="7416800" y="6509004"/>
            <a:ext cx="4003040" cy="274320"/>
          </a:xfrm>
        </p:spPr>
        <p:txBody>
          <a:bodyPr vert="horz" rtlCol="0"/>
          <a:lstStyle/>
          <a:p>
            <a:pPr lvl="0">
              <a:defRPr lang="ko-KR" altLang="en-US"/>
            </a:pPr>
            <a:fld id="{FD839B8E-F55D-4BF8-852C-25AF74D46B3E}" type="datetime1">
              <a:rPr lang="ko-KR" altLang="en-US" smtClean="0"/>
              <a:pPr lvl="0">
                <a:defRPr lang="ko-KR" altLang="en-US"/>
              </a:pPr>
              <a:t>2023-03-15</a:t>
            </a:fld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1"/>
          </p:nvPr>
        </p:nvSpPr>
        <p:spPr>
          <a:xfrm>
            <a:off x="11518603" y="6509004"/>
            <a:ext cx="619051" cy="274320"/>
          </a:xfrm>
        </p:spPr>
        <p:txBody>
          <a:bodyPr vert="horz" rtlCol="0"/>
          <a:lstStyle>
            <a:lvl1pPr>
              <a:defRPr>
                <a:solidFill>
                  <a:schemeClr val="tx2">
                    <a:shade val="90000"/>
                  </a:schemeClr>
                </a:solidFill>
              </a:defRPr>
            </a:lvl1pPr>
            <a:extLst/>
          </a:lstStyle>
          <a:p>
            <a:pPr lvl="0">
              <a:defRPr lang="ko-KR" altLang="en-US"/>
            </a:pPr>
            <a:fld id="{AD22CD3B-FDDF-4998-970C-76E6E0BEC65F}" type="slidenum">
              <a:rPr lang="ko-KR" altLang="en-US" smtClean="0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  <p:sp>
        <p:nvSpPr>
          <p:cNvPr id="10" name="바닥글 개체 틀 9"/>
          <p:cNvSpPr>
            <a:spLocks noGrp="1"/>
          </p:cNvSpPr>
          <p:nvPr>
            <p:ph type="ftr" sz="quarter" idx="12"/>
          </p:nvPr>
        </p:nvSpPr>
        <p:spPr>
          <a:xfrm>
            <a:off x="2133600" y="6509004"/>
            <a:ext cx="5209952" cy="274320"/>
          </a:xfrm>
        </p:spPr>
        <p:txBody>
          <a:bodyPr vert="horz" rtlCol="0"/>
          <a:lstStyle/>
          <a:p>
            <a:pPr lvl="0">
              <a:defRPr lang="ko-KR" altLang="en-US"/>
            </a:pPr>
            <a:endParaRPr lang="ko-KR" altLang="en-US"/>
          </a:p>
        </p:txBody>
      </p:sp>
    </p:spTree>
  </p:cSld>
  <p:clrMapOvr>
    <a:masterClrMapping/>
  </p:clrMapOvr>
  <p:hf sldNum="0" hdr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FD839B8E-F55D-4BF8-852C-25AF74D46B3E}" type="datetime1">
              <a:rPr lang="ko-KR" altLang="en-US" smtClean="0"/>
              <a:pPr lvl="0">
                <a:defRPr lang="ko-KR" altLang="en-US"/>
              </a:pPr>
              <a:t>2023-03-15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 smtClean="0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hf sldNum="0"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>
            <a:lvl1pPr algn="l">
              <a:defRPr/>
            </a:lvl1pPr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FD839B8E-F55D-4BF8-852C-25AF74D46B3E}" type="datetime1">
              <a:rPr lang="ko-KR" altLang="en-US" smtClean="0"/>
              <a:pPr lvl="0">
                <a:defRPr lang="ko-KR" altLang="en-US"/>
              </a:pPr>
              <a:t>2023-03-15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 smtClean="0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hf sldNum="0" hdr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54"/>
            <a:ext cx="103632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82A27DF-FC33-4C05-96AC-ECA7B11A9C6B}" type="datetime1">
              <a:rPr lang="ko-KR" altLang="en-US" smtClean="0"/>
              <a:pPr lvl="0">
                <a:defRPr lang="ko-KR" altLang="en-US"/>
              </a:pPr>
              <a:t>2023-03-15</a:t>
            </a:fld>
            <a:endParaRPr lang="en-US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DF28FB93-0A08-4E7D-8E63-9EFA29F1E093}" type="slidenum">
              <a:rPr lang="en-US" altLang="en-US" smtClean="0"/>
              <a:pPr lvl="0">
                <a:defRPr lang="ko-KR" altLang="en-US"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7383064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EA2121F7-E20F-43B2-B3C6-C7E51EA698C5}" type="datetime1">
              <a:rPr lang="ko-KR" altLang="en-US" smtClean="0"/>
              <a:pPr lvl="0">
                <a:defRPr lang="ko-KR" altLang="en-US"/>
              </a:pPr>
              <a:t>2023-03-15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 smtClean="0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168634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29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1794FCA-B30B-4B0B-A06E-872BCCC939B8}" type="datetime1">
              <a:rPr lang="ko-KR" altLang="en-US" smtClean="0"/>
              <a:pPr lvl="0">
                <a:defRPr lang="ko-KR" altLang="en-US"/>
              </a:pPr>
              <a:t>2023-03-15</a:t>
            </a:fld>
            <a:endParaRPr lang="en-US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DF28FB93-0A08-4E7D-8E63-9EFA29F1E093}" type="slidenum">
              <a:rPr lang="en-US" altLang="en-US" smtClean="0"/>
              <a:pPr lvl="0">
                <a:defRPr lang="ko-KR" altLang="en-US"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4372873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12800" y="1600206"/>
            <a:ext cx="7213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229600" y="1600206"/>
            <a:ext cx="7213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FD839B8E-F55D-4BF8-852C-25AF74D46B3E}" type="datetime1">
              <a:rPr lang="ko-KR" altLang="en-US" smtClean="0"/>
              <a:pPr lvl="0">
                <a:defRPr lang="ko-KR" altLang="en-US"/>
              </a:pPr>
              <a:t>2023-03-15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 smtClean="0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5746193"/>
      </p:ext>
    </p:extLst>
  </p:cSld>
  <p:clrMapOvr>
    <a:masterClrMapping/>
  </p:clrMapOvr>
  <p:hf sldNum="0" hdr="0" ft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86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86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FD839B8E-F55D-4BF8-852C-25AF74D46B3E}" type="datetime1">
              <a:rPr lang="ko-KR" altLang="en-US" smtClean="0"/>
              <a:pPr lvl="0">
                <a:defRPr lang="ko-KR" altLang="en-US"/>
              </a:pPr>
              <a:t>2023-03-15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 smtClean="0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0273476"/>
      </p:ext>
    </p:extLst>
  </p:cSld>
  <p:clrMapOvr>
    <a:masterClrMapping/>
  </p:clrMapOvr>
  <p:hf sldNum="0" hdr="0" ft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F5271060-A817-4E00-9021-886881503EBB}" type="datetime1">
              <a:rPr lang="ko-KR" altLang="en-US" smtClean="0"/>
              <a:pPr lvl="0">
                <a:defRPr lang="ko-KR" altLang="en-US"/>
              </a:pPr>
              <a:t>2023-03-15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 smtClean="0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03328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812800" y="1589567"/>
            <a:ext cx="5181600" cy="45720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6459868" y="1589567"/>
            <a:ext cx="5181600" cy="45720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8" name="날짜 개체 틀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pPr lvl="0">
              <a:defRPr lang="ko-KR" altLang="en-US"/>
            </a:pPr>
            <a:fld id="{FD839B8E-F55D-4BF8-852C-25AF74D46B3E}" type="datetime1">
              <a:rPr lang="ko-KR" altLang="en-US" smtClean="0"/>
              <a:pPr lvl="0">
                <a:defRPr lang="ko-KR" altLang="en-US"/>
              </a:pPr>
              <a:t>2023-03-15</a:t>
            </a:fld>
            <a:endParaRPr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lvl="0">
              <a:defRPr lang="ko-KR" altLang="en-US"/>
            </a:pPr>
            <a:fld id="{AD22CD3B-FDDF-4998-970C-76E6E0BEC65F}" type="slidenum">
              <a:rPr lang="ko-KR" altLang="en-US" smtClean="0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pPr lvl="0">
              <a:defRPr lang="ko-KR" altLang="en-US"/>
            </a:pPr>
            <a:endParaRPr lang="ko-KR" altLang="en-US"/>
          </a:p>
        </p:txBody>
      </p:sp>
    </p:spTree>
  </p:cSld>
  <p:clrMapOvr>
    <a:masterClrMapping/>
  </p:clrMapOvr>
  <p:hf sldNum="0" hdr="0" ft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5DAC1609-63DC-4238-90D7-BDA4CCE7E5D2}" type="datetime1">
              <a:rPr lang="ko-KR" altLang="en-US" smtClean="0"/>
              <a:pPr lvl="0">
                <a:defRPr lang="ko-KR" altLang="en-US"/>
              </a:pPr>
              <a:t>2023-03-15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 smtClean="0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900232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3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3" y="273079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FD839B8E-F55D-4BF8-852C-25AF74D46B3E}" type="datetime1">
              <a:rPr lang="ko-KR" altLang="en-US" smtClean="0"/>
              <a:pPr lvl="0">
                <a:defRPr lang="ko-KR" altLang="en-US"/>
              </a:pPr>
              <a:t>2023-03-15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 smtClean="0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6693668"/>
      </p:ext>
    </p:extLst>
  </p:cSld>
  <p:clrMapOvr>
    <a:masterClrMapping/>
  </p:clrMapOvr>
  <p:hf sldNum="0" hdr="0" ft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FD839B8E-F55D-4BF8-852C-25AF74D46B3E}" type="datetime1">
              <a:rPr lang="ko-KR" altLang="en-US" smtClean="0"/>
              <a:pPr lvl="0">
                <a:defRPr lang="ko-KR" altLang="en-US"/>
              </a:pPr>
              <a:t>2023-03-15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 smtClean="0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7123644"/>
      </p:ext>
    </p:extLst>
  </p:cSld>
  <p:clrMapOvr>
    <a:masterClrMapping/>
  </p:clrMapOvr>
  <p:hf sldNum="0" hdr="0" ftr="0" dt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FD839B8E-F55D-4BF8-852C-25AF74D46B3E}" type="datetime1">
              <a:rPr lang="ko-KR" altLang="en-US" smtClean="0"/>
              <a:pPr lvl="0">
                <a:defRPr lang="ko-KR" altLang="en-US"/>
              </a:pPr>
              <a:t>2023-03-15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 smtClean="0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4604533"/>
      </p:ext>
    </p:extLst>
  </p:cSld>
  <p:clrMapOvr>
    <a:masterClrMapping/>
  </p:clrMapOvr>
  <p:hf sldNum="0" hdr="0" ftr="0" dt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11785600" y="274667"/>
            <a:ext cx="36576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12800" y="274667"/>
            <a:ext cx="107696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FD839B8E-F55D-4BF8-852C-25AF74D46B3E}" type="datetime1">
              <a:rPr lang="ko-KR" altLang="en-US" smtClean="0"/>
              <a:pPr lvl="0">
                <a:defRPr lang="ko-KR" altLang="en-US"/>
              </a:pPr>
              <a:t>2023-03-15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 smtClean="0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503369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11200" y="273050"/>
            <a:ext cx="108712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812800" y="2438400"/>
            <a:ext cx="5181600" cy="35814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quarter" idx="4"/>
          </p:nvPr>
        </p:nvSpPr>
        <p:spPr>
          <a:xfrm>
            <a:off x="6400800" y="2438400"/>
            <a:ext cx="5181600" cy="35814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0" name="날짜 개체 틀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pPr lvl="0">
              <a:defRPr lang="ko-KR" altLang="en-US"/>
            </a:pPr>
            <a:fld id="{FD839B8E-F55D-4BF8-852C-25AF74D46B3E}" type="datetime1">
              <a:rPr lang="ko-KR" altLang="en-US" smtClean="0"/>
              <a:pPr lvl="0">
                <a:defRPr lang="ko-KR" altLang="en-US"/>
              </a:pPr>
              <a:t>2023-03-15</a:t>
            </a:fld>
            <a:endParaRPr lang="ko-KR" altLang="en-US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lvl="0">
              <a:defRPr lang="ko-KR" altLang="en-US"/>
            </a:pPr>
            <a:fld id="{AD22CD3B-FDDF-4998-970C-76E6E0BEC65F}" type="slidenum">
              <a:rPr lang="ko-KR" altLang="en-US" smtClean="0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"/>
          </p:nvPr>
        </p:nvSpPr>
        <p:spPr>
          <a:xfrm>
            <a:off x="812800" y="1752600"/>
            <a:ext cx="51816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3"/>
          </p:nvPr>
        </p:nvSpPr>
        <p:spPr>
          <a:xfrm>
            <a:off x="6400800" y="1752600"/>
            <a:ext cx="51816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F5271060-A817-4E00-9021-886881503EBB}" type="datetime1">
              <a:rPr lang="ko-KR" altLang="en-US" smtClean="0"/>
              <a:pPr lvl="0">
                <a:defRPr lang="ko-KR" altLang="en-US"/>
              </a:pPr>
              <a:t>2023-03-15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>
              <a:defRPr lang="ko-KR" altLang="en-US"/>
            </a:pPr>
            <a:fld id="{AD22CD3B-FDDF-4998-970C-76E6E0BEC65F}" type="slidenum">
              <a:rPr lang="ko-KR" altLang="en-US" smtClean="0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5DAC1609-63DC-4238-90D7-BDA4CCE7E5D2}" type="datetime1">
              <a:rPr lang="ko-KR" altLang="en-US" smtClean="0"/>
              <a:pPr lvl="0">
                <a:defRPr lang="ko-KR" altLang="en-US"/>
              </a:pPr>
              <a:t>2023-03-15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711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>
              <a:defRPr lang="ko-KR" altLang="en-US"/>
            </a:pPr>
            <a:fld id="{AD22CD3B-FDDF-4998-970C-76E6E0BEC65F}" type="slidenum">
              <a:rPr lang="ko-KR" altLang="en-US" smtClean="0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12800" y="273050"/>
            <a:ext cx="107696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FD839B8E-F55D-4BF8-852C-25AF74D46B3E}" type="datetime1">
              <a:rPr lang="ko-KR" altLang="en-US" smtClean="0"/>
              <a:pPr lvl="0">
                <a:defRPr lang="ko-KR" altLang="en-US"/>
              </a:pPr>
              <a:t>2023-03-15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>
              <a:defRPr lang="ko-KR" altLang="en-US"/>
            </a:pPr>
            <a:fld id="{AD22CD3B-FDDF-4998-970C-76E6E0BEC65F}" type="slidenum">
              <a:rPr lang="ko-KR" altLang="en-US" smtClean="0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812800" y="1752600"/>
            <a:ext cx="21336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3149600" y="1752600"/>
            <a:ext cx="8534400" cy="44196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133600" y="5486400"/>
            <a:ext cx="97536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8" name="직사각형 7"/>
          <p:cNvSpPr/>
          <p:nvPr/>
        </p:nvSpPr>
        <p:spPr bwMode="white">
          <a:xfrm>
            <a:off x="-12192" y="4572000"/>
            <a:ext cx="12192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-12192" y="4663440"/>
            <a:ext cx="195072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2060448" y="4654296"/>
            <a:ext cx="10131552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133600" y="4648200"/>
            <a:ext cx="97536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1" name="직사각형 10"/>
          <p:cNvSpPr/>
          <p:nvPr/>
        </p:nvSpPr>
        <p:spPr bwMode="white">
          <a:xfrm>
            <a:off x="1930400" y="0"/>
            <a:ext cx="134112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>
          <a:xfrm>
            <a:off x="8331200" y="6248403"/>
            <a:ext cx="3556000" cy="365125"/>
          </a:xfrm>
        </p:spPr>
        <p:txBody>
          <a:bodyPr rtlCol="0"/>
          <a:lstStyle/>
          <a:p>
            <a:pPr lvl="0">
              <a:defRPr lang="ko-KR" altLang="en-US"/>
            </a:pPr>
            <a:fld id="{FD839B8E-F55D-4BF8-852C-25AF74D46B3E}" type="datetime1">
              <a:rPr lang="ko-KR" altLang="en-US" smtClean="0"/>
              <a:pPr lvl="0">
                <a:defRPr lang="ko-KR" altLang="en-US"/>
              </a:pPr>
              <a:t>2023-03-15</a:t>
            </a:fld>
            <a:endParaRPr lang="ko-KR" alt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930400" cy="663578"/>
          </a:xfrm>
        </p:spPr>
        <p:txBody>
          <a:bodyPr rtlCol="0"/>
          <a:lstStyle>
            <a:lvl1pPr>
              <a:defRPr sz="2800"/>
            </a:lvl1pPr>
          </a:lstStyle>
          <a:p>
            <a:pPr lvl="0">
              <a:defRPr lang="ko-KR" altLang="en-US"/>
            </a:pPr>
            <a:fld id="{AD22CD3B-FDDF-4998-970C-76E6E0BEC65F}" type="slidenum">
              <a:rPr lang="ko-KR" altLang="en-US" smtClean="0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>
          <a:xfrm>
            <a:off x="2133600" y="6248209"/>
            <a:ext cx="6096000" cy="365125"/>
          </a:xfrm>
        </p:spPr>
        <p:txBody>
          <a:bodyPr rtlCol="0"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080768" y="0"/>
            <a:ext cx="10111232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ko-KR" altLang="en-US" smtClean="0"/>
              <a:t>그림을 추가하려면 아이콘을 클릭하십시오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개체 틀 21"/>
          <p:cNvSpPr>
            <a:spLocks noGrp="1"/>
          </p:cNvSpPr>
          <p:nvPr>
            <p:ph type="title"/>
          </p:nvPr>
        </p:nvSpPr>
        <p:spPr>
          <a:xfrm>
            <a:off x="812800" y="228600"/>
            <a:ext cx="108712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816864" y="1600200"/>
            <a:ext cx="10871200" cy="45262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smtClean="0"/>
              <a:t>둘째 수준</a:t>
            </a:r>
          </a:p>
          <a:p>
            <a:pPr lvl="2" eaLnBrk="1" latinLnBrk="0" hangingPunct="1"/>
            <a:r>
              <a:rPr kumimoji="0" lang="ko-KR" altLang="en-US" smtClean="0"/>
              <a:t>셋째 수준</a:t>
            </a:r>
          </a:p>
          <a:p>
            <a:pPr lvl="3" eaLnBrk="1" latinLnBrk="0" hangingPunct="1"/>
            <a:r>
              <a:rPr kumimoji="0" lang="ko-KR" altLang="en-US" smtClean="0"/>
              <a:t>넷째 수준</a:t>
            </a:r>
          </a:p>
          <a:p>
            <a:pPr lvl="4" eaLnBrk="1" latinLnBrk="0" hangingPunct="1"/>
            <a:r>
              <a:rPr kumimoji="0" lang="ko-KR" altLang="en-US" smtClean="0"/>
              <a:t>다섯째 수준</a:t>
            </a:r>
            <a:endParaRPr kumimoji="0" lang="en-US"/>
          </a:p>
        </p:txBody>
      </p:sp>
      <p:sp>
        <p:nvSpPr>
          <p:cNvPr id="14" name="날짜 개체 틀 13"/>
          <p:cNvSpPr>
            <a:spLocks noGrp="1"/>
          </p:cNvSpPr>
          <p:nvPr>
            <p:ph type="dt" sz="half" idx="2"/>
          </p:nvPr>
        </p:nvSpPr>
        <p:spPr>
          <a:xfrm>
            <a:off x="8128000" y="6248403"/>
            <a:ext cx="3556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 lvl="0">
              <a:defRPr lang="ko-KR" altLang="en-US"/>
            </a:pPr>
            <a:fld id="{FD839B8E-F55D-4BF8-852C-25AF74D46B3E}" type="datetime1">
              <a:rPr lang="ko-KR" altLang="en-US" smtClean="0"/>
              <a:pPr lvl="0">
                <a:defRPr lang="ko-KR" altLang="en-US"/>
              </a:pPr>
              <a:t>2023-03-15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3"/>
          </p:nvPr>
        </p:nvSpPr>
        <p:spPr>
          <a:xfrm>
            <a:off x="812802" y="6248209"/>
            <a:ext cx="7228111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7" name="직사각형 6"/>
          <p:cNvSpPr/>
          <p:nvPr/>
        </p:nvSpPr>
        <p:spPr bwMode="white">
          <a:xfrm>
            <a:off x="0" y="1234440"/>
            <a:ext cx="12192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0" y="1280160"/>
            <a:ext cx="7112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787400" y="1280160"/>
            <a:ext cx="1140460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4"/>
          </p:nvPr>
        </p:nvSpPr>
        <p:spPr>
          <a:xfrm>
            <a:off x="0" y="1272222"/>
            <a:ext cx="7112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pPr lvl="0">
              <a:defRPr lang="ko-KR" altLang="en-US"/>
            </a:pPr>
            <a:fld id="{AD22CD3B-FDDF-4998-970C-76E6E0BEC65F}" type="slidenum">
              <a:rPr lang="ko-KR" altLang="en-US" smtClean="0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19" r:id="rId1"/>
    <p:sldLayoutId id="2147484420" r:id="rId2"/>
    <p:sldLayoutId id="2147484421" r:id="rId3"/>
    <p:sldLayoutId id="2147484422" r:id="rId4"/>
    <p:sldLayoutId id="2147484423" r:id="rId5"/>
    <p:sldLayoutId id="2147484424" r:id="rId6"/>
    <p:sldLayoutId id="2147484425" r:id="rId7"/>
    <p:sldLayoutId id="2147484426" r:id="rId8"/>
    <p:sldLayoutId id="2147484427" r:id="rId9"/>
    <p:sldLayoutId id="2147484428" r:id="rId10"/>
    <p:sldLayoutId id="2147484429" r:id="rId11"/>
  </p:sldLayoutIdLst>
  <p:hf sldNum="0" hdr="0" ftr="0" dt="0"/>
  <p:txStyles>
    <p:titleStyle>
      <a:lvl1pPr algn="l" rtl="0" eaLnBrk="1" latinLnBrk="1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1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1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1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1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1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1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1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1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1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선 연결선 15"/>
          <p:cNvSpPr>
            <a:spLocks noChangeShapeType="1"/>
          </p:cNvSpPr>
          <p:nvPr/>
        </p:nvSpPr>
        <p:spPr bwMode="auto">
          <a:xfrm>
            <a:off x="11684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2" name="제목 개체 틀 21"/>
          <p:cNvSpPr>
            <a:spLocks noGrp="1"/>
          </p:cNvSpPr>
          <p:nvPr>
            <p:ph type="title"/>
          </p:nvPr>
        </p:nvSpPr>
        <p:spPr>
          <a:xfrm>
            <a:off x="609600" y="274638"/>
            <a:ext cx="9956800" cy="1143000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9956800" cy="487375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smtClean="0"/>
              <a:t>둘째 수준</a:t>
            </a:r>
          </a:p>
          <a:p>
            <a:pPr lvl="2" eaLnBrk="1" latinLnBrk="0" hangingPunct="1"/>
            <a:r>
              <a:rPr kumimoji="0" lang="ko-KR" altLang="en-US" smtClean="0"/>
              <a:t>셋째 수준</a:t>
            </a:r>
          </a:p>
          <a:p>
            <a:pPr lvl="3" eaLnBrk="1" latinLnBrk="0" hangingPunct="1"/>
            <a:r>
              <a:rPr kumimoji="0" lang="ko-KR" altLang="en-US" smtClean="0"/>
              <a:t>넷째 수준</a:t>
            </a:r>
          </a:p>
          <a:p>
            <a:pPr lvl="4" eaLnBrk="1" latinLnBrk="0" hangingPunct="1"/>
            <a:r>
              <a:rPr kumimoji="0" lang="ko-KR" altLang="en-US" smtClean="0"/>
              <a:t>다섯째 수준</a:t>
            </a:r>
            <a:endParaRPr kumimoji="0" lang="en-US"/>
          </a:p>
        </p:txBody>
      </p:sp>
      <p:sp>
        <p:nvSpPr>
          <p:cNvPr id="14" name="날짜 개체 틀 13"/>
          <p:cNvSpPr>
            <a:spLocks noGrp="1"/>
          </p:cNvSpPr>
          <p:nvPr>
            <p:ph type="dt" sz="half" idx="2"/>
          </p:nvPr>
        </p:nvSpPr>
        <p:spPr>
          <a:xfrm rot="5400000">
            <a:off x="10454640" y="1017843"/>
            <a:ext cx="2011680" cy="512064"/>
          </a:xfrm>
          <a:prstGeom prst="rect">
            <a:avLst/>
          </a:prstGeom>
        </p:spPr>
        <p:txBody>
          <a:bodyPr vert="horz" anchor="ctr" anchorCtr="0"/>
          <a:lstStyle>
            <a:lvl1pPr algn="r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pPr lvl="0">
              <a:defRPr lang="ko-KR" altLang="en-US"/>
            </a:pPr>
            <a:fld id="{FD839B8E-F55D-4BF8-852C-25AF74D46B3E}" type="datetime1">
              <a:rPr lang="ko-KR" altLang="en-US" smtClean="0"/>
              <a:pPr lvl="0">
                <a:defRPr lang="ko-KR" altLang="en-US"/>
              </a:pPr>
              <a:t>2023-03-15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3"/>
          </p:nvPr>
        </p:nvSpPr>
        <p:spPr>
          <a:xfrm rot="5400000">
            <a:off x="9853648" y="3676280"/>
            <a:ext cx="3200400" cy="487680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7" name="직선 연결선 6"/>
          <p:cNvSpPr>
            <a:spLocks noChangeShapeType="1"/>
          </p:cNvSpPr>
          <p:nvPr/>
        </p:nvSpPr>
        <p:spPr bwMode="auto">
          <a:xfrm>
            <a:off x="101600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직선 연결선 8"/>
          <p:cNvSpPr>
            <a:spLocks noChangeShapeType="1"/>
          </p:cNvSpPr>
          <p:nvPr/>
        </p:nvSpPr>
        <p:spPr bwMode="auto">
          <a:xfrm>
            <a:off x="119888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직사각형 9"/>
          <p:cNvSpPr/>
          <p:nvPr/>
        </p:nvSpPr>
        <p:spPr bwMode="auto">
          <a:xfrm>
            <a:off x="11785600" y="0"/>
            <a:ext cx="4064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직선 연결선 10"/>
          <p:cNvSpPr>
            <a:spLocks noChangeShapeType="1"/>
          </p:cNvSpPr>
          <p:nvPr/>
        </p:nvSpPr>
        <p:spPr bwMode="auto">
          <a:xfrm>
            <a:off x="118872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타원 11"/>
          <p:cNvSpPr/>
          <p:nvPr/>
        </p:nvSpPr>
        <p:spPr>
          <a:xfrm>
            <a:off x="10875264" y="5715000"/>
            <a:ext cx="73152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4"/>
          </p:nvPr>
        </p:nvSpPr>
        <p:spPr>
          <a:xfrm>
            <a:off x="10838688" y="5734050"/>
            <a:ext cx="812800" cy="521208"/>
          </a:xfrm>
          <a:prstGeom prst="rect">
            <a:avLst/>
          </a:prstGeom>
        </p:spPr>
        <p:txBody>
          <a:bodyPr vert="horz" anchor="ctr"/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pPr lvl="0">
              <a:defRPr lang="ko-KR" altLang="en-US"/>
            </a:pPr>
            <a:fld id="{AD22CD3B-FDDF-4998-970C-76E6E0BEC65F}" type="slidenum">
              <a:rPr lang="ko-KR" altLang="en-US" smtClean="0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91" r:id="rId1"/>
    <p:sldLayoutId id="2147484492" r:id="rId2"/>
    <p:sldLayoutId id="2147484493" r:id="rId3"/>
    <p:sldLayoutId id="2147484494" r:id="rId4"/>
    <p:sldLayoutId id="2147484495" r:id="rId5"/>
    <p:sldLayoutId id="2147484496" r:id="rId6"/>
    <p:sldLayoutId id="2147484497" r:id="rId7"/>
    <p:sldLayoutId id="2147484498" r:id="rId8"/>
    <p:sldLayoutId id="2147484499" r:id="rId9"/>
    <p:sldLayoutId id="2147484500" r:id="rId10"/>
    <p:sldLayoutId id="2147484501" r:id="rId11"/>
  </p:sldLayoutIdLst>
  <p:hf sldNum="0" hdr="0" ftr="0" dt="0"/>
  <p:txStyles>
    <p:titleStyle>
      <a:lvl1pPr algn="l" rtl="0" eaLnBrk="1" latinLnBrk="1" hangingPunct="1">
        <a:spcBef>
          <a:spcPct val="0"/>
        </a:spcBef>
        <a:buNone/>
        <a:defRPr kumimoji="0" sz="3000" b="0" kern="1200" cap="sm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1" hangingPunct="1">
        <a:spcBef>
          <a:spcPts val="600"/>
        </a:spcBef>
        <a:buClr>
          <a:schemeClr val="accent1"/>
        </a:buClr>
        <a:buSzPct val="70000"/>
        <a:buFont typeface="Wingdings"/>
        <a:buChar char="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1" hangingPunct="1">
        <a:spcBef>
          <a:spcPct val="20000"/>
        </a:spcBef>
        <a:buClr>
          <a:schemeClr val="accent1"/>
        </a:buClr>
        <a:buSzPct val="8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182880" algn="l" rtl="0" eaLnBrk="1" latinLnBrk="1" hangingPunct="1">
        <a:spcBef>
          <a:spcPct val="20000"/>
        </a:spcBef>
        <a:buClr>
          <a:schemeClr val="accent1">
            <a:shade val="75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182880" algn="l" rtl="0" eaLnBrk="1" latinLnBrk="1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182880" algn="l" rtl="0" eaLnBrk="1" latinLnBrk="1" hangingPunct="1">
        <a:spcBef>
          <a:spcPct val="20000"/>
        </a:spcBef>
        <a:buClr>
          <a:schemeClr val="accent2">
            <a:tint val="60000"/>
          </a:schemeClr>
        </a:buClr>
        <a:buSzPct val="68000"/>
        <a:buFont typeface="Wingdings 2"/>
        <a:buChar char="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rtl="0" eaLnBrk="1" latinLnBrk="1" hangingPunct="1">
        <a:spcBef>
          <a:spcPct val="20000"/>
        </a:spcBef>
        <a:buClr>
          <a:schemeClr val="accent1"/>
        </a:buClr>
        <a:buChar char="•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2011680" indent="-182880" algn="l" rtl="0" eaLnBrk="1" latinLnBrk="1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2286000" indent="-182880" algn="l" rtl="0" eaLnBrk="1" latinLnBrk="1" hangingPunct="1">
        <a:spcBef>
          <a:spcPct val="20000"/>
        </a:spcBef>
        <a:buClr>
          <a:schemeClr val="accent2"/>
        </a:buClr>
        <a:buChar char="•"/>
        <a:defRPr kumimoji="0" sz="1400" kern="1200" cap="small" baseline="0">
          <a:solidFill>
            <a:schemeClr val="tx2"/>
          </a:solidFill>
          <a:latin typeface="+mn-lt"/>
          <a:ea typeface="+mn-ea"/>
          <a:cs typeface="+mn-cs"/>
        </a:defRPr>
      </a:lvl8pPr>
      <a:lvl9pPr marL="2560320" indent="-182880" algn="l" rtl="0" eaLnBrk="1" latinLnBrk="1" hangingPunct="1">
        <a:spcBef>
          <a:spcPct val="20000"/>
        </a:spcBef>
        <a:buClr>
          <a:schemeClr val="accent1">
            <a:shade val="75000"/>
          </a:schemeClr>
        </a:buClr>
        <a:buChar char="•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대각선 방향의 모서리가 둥근 사각형 6"/>
          <p:cNvSpPr/>
          <p:nvPr/>
        </p:nvSpPr>
        <p:spPr>
          <a:xfrm>
            <a:off x="219456" y="147085"/>
            <a:ext cx="11747795" cy="6565392"/>
          </a:xfrm>
          <a:prstGeom prst="round2DiagRect">
            <a:avLst>
              <a:gd name="adj1" fmla="val 11807"/>
              <a:gd name="adj2" fmla="val 0"/>
            </a:avLst>
          </a:prstGeom>
          <a:solidFill>
            <a:schemeClr val="bg2">
              <a:tint val="85000"/>
              <a:shade val="90000"/>
              <a:satMod val="150000"/>
              <a:alpha val="65000"/>
            </a:schemeClr>
          </a:solidFill>
          <a:ln w="11000" cap="rnd" cmpd="sng" algn="ctr">
            <a:solidFill>
              <a:schemeClr val="bg2">
                <a:tint val="78000"/>
                <a:satMod val="180000"/>
                <a:alpha val="88000"/>
              </a:schemeClr>
            </a:solidFill>
            <a:prstDash val="solid"/>
          </a:ln>
          <a:effectLst>
            <a:innerShdw blurRad="114300">
              <a:srgbClr val="000000">
                <a:alpha val="100000"/>
              </a:srgbClr>
            </a:inn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3"/>
          </p:nvPr>
        </p:nvSpPr>
        <p:spPr>
          <a:xfrm>
            <a:off x="1727200" y="6400800"/>
            <a:ext cx="5616352" cy="274320"/>
          </a:xfrm>
          <a:prstGeom prst="rect">
            <a:avLst/>
          </a:prstGeom>
        </p:spPr>
        <p:txBody>
          <a:bodyPr/>
          <a:lstStyle>
            <a:lvl1pPr algn="r" eaLnBrk="1" latinLnBrk="0" hangingPunct="1">
              <a:defRPr kumimoji="0" sz="1300">
                <a:solidFill>
                  <a:schemeClr val="bg2">
                    <a:tint val="60000"/>
                    <a:satMod val="155000"/>
                  </a:schemeClr>
                </a:solidFill>
              </a:defRPr>
            </a:lvl1pPr>
            <a:extLst/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14" name="날짜 개체 틀 13"/>
          <p:cNvSpPr>
            <a:spLocks noGrp="1"/>
          </p:cNvSpPr>
          <p:nvPr>
            <p:ph type="dt" sz="half" idx="2"/>
          </p:nvPr>
        </p:nvSpPr>
        <p:spPr>
          <a:xfrm>
            <a:off x="7416800" y="6400800"/>
            <a:ext cx="4003040" cy="274320"/>
          </a:xfrm>
          <a:prstGeom prst="rect">
            <a:avLst/>
          </a:prstGeom>
        </p:spPr>
        <p:txBody>
          <a:bodyPr/>
          <a:lstStyle>
            <a:lvl1pPr algn="l" eaLnBrk="1" latinLnBrk="0" hangingPunct="1">
              <a:defRPr kumimoji="0" sz="1300">
                <a:solidFill>
                  <a:schemeClr val="bg2">
                    <a:tint val="60000"/>
                    <a:satMod val="155000"/>
                  </a:schemeClr>
                </a:solidFill>
              </a:defRPr>
            </a:lvl1pPr>
            <a:extLst/>
          </a:lstStyle>
          <a:p>
            <a:pPr lvl="0">
              <a:defRPr lang="ko-KR" altLang="en-US"/>
            </a:pPr>
            <a:fld id="{FD839B8E-F55D-4BF8-852C-25AF74D46B3E}" type="datetime1">
              <a:rPr lang="ko-KR" altLang="en-US" smtClean="0"/>
              <a:pPr lvl="0">
                <a:defRPr lang="ko-KR" altLang="en-US"/>
              </a:pPr>
              <a:t>2023-03-15</a:t>
            </a:fld>
            <a:endParaRPr lang="ko-KR" altLang="en-US"/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4"/>
          </p:nvPr>
        </p:nvSpPr>
        <p:spPr>
          <a:xfrm>
            <a:off x="11518603" y="6514568"/>
            <a:ext cx="619051" cy="274320"/>
          </a:xfrm>
          <a:prstGeom prst="rect">
            <a:avLst/>
          </a:prstGeom>
        </p:spPr>
        <p:txBody>
          <a:bodyPr anchor="ctr"/>
          <a:lstStyle>
            <a:lvl1pPr algn="r" eaLnBrk="1" latinLnBrk="0" hangingPunct="1">
              <a:defRPr kumimoji="0" sz="1600">
                <a:solidFill>
                  <a:schemeClr val="tx2">
                    <a:shade val="90000"/>
                  </a:schemeClr>
                </a:solidFill>
                <a:effectLst/>
              </a:defRPr>
            </a:lvl1pPr>
            <a:extLst/>
          </a:lstStyle>
          <a:p>
            <a:pPr lvl="0">
              <a:defRPr lang="ko-KR" altLang="en-US"/>
            </a:pPr>
            <a:fld id="{AD22CD3B-FDDF-4998-970C-76E6E0BEC65F}" type="slidenum">
              <a:rPr lang="ko-KR" altLang="en-US" smtClean="0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  <p:sp>
        <p:nvSpPr>
          <p:cNvPr id="22" name="제목 개체 틀 21"/>
          <p:cNvSpPr>
            <a:spLocks noGrp="1"/>
          </p:cNvSpPr>
          <p:nvPr>
            <p:ph type="title"/>
          </p:nvPr>
        </p:nvSpPr>
        <p:spPr>
          <a:xfrm>
            <a:off x="609600" y="253536"/>
            <a:ext cx="10972800" cy="1143000"/>
          </a:xfrm>
          <a:prstGeom prst="rect">
            <a:avLst/>
          </a:prstGeom>
        </p:spPr>
        <p:txBody>
          <a:bodyPr rIns="91440" anchor="b">
            <a:normAutofit/>
            <a:scene3d>
              <a:camera prst="orthographicFront"/>
              <a:lightRig rig="soft" dir="t">
                <a:rot lat="0" lon="0" rev="2400000"/>
              </a:lightRig>
            </a:scene3d>
            <a:sp3d>
              <a:bevelT w="19050" h="12700"/>
            </a:sp3d>
          </a:bodyPr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609600" y="1646237"/>
            <a:ext cx="10972800" cy="452628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smtClean="0"/>
              <a:t>둘째 수준</a:t>
            </a:r>
          </a:p>
          <a:p>
            <a:pPr lvl="2" eaLnBrk="1" latinLnBrk="0" hangingPunct="1"/>
            <a:r>
              <a:rPr kumimoji="0" lang="ko-KR" altLang="en-US" smtClean="0"/>
              <a:t>셋째 수준</a:t>
            </a:r>
          </a:p>
          <a:p>
            <a:pPr lvl="3" eaLnBrk="1" latinLnBrk="0" hangingPunct="1"/>
            <a:r>
              <a:rPr kumimoji="0" lang="ko-KR" altLang="en-US" smtClean="0"/>
              <a:t>넷째 수준</a:t>
            </a:r>
          </a:p>
          <a:p>
            <a:pPr lvl="4" eaLnBrk="1" latinLnBrk="0" hangingPunct="1"/>
            <a:r>
              <a:rPr kumimoji="0" lang="ko-KR" altLang="en-US" smtClean="0"/>
              <a:t>다섯째 수준</a:t>
            </a:r>
            <a:endParaRPr kumimoji="0"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4503" r:id="rId1"/>
    <p:sldLayoutId id="2147484504" r:id="rId2"/>
    <p:sldLayoutId id="2147484505" r:id="rId3"/>
    <p:sldLayoutId id="2147484506" r:id="rId4"/>
    <p:sldLayoutId id="2147484507" r:id="rId5"/>
    <p:sldLayoutId id="2147484508" r:id="rId6"/>
    <p:sldLayoutId id="2147484509" r:id="rId7"/>
    <p:sldLayoutId id="2147484510" r:id="rId8"/>
    <p:sldLayoutId id="2147484511" r:id="rId9"/>
    <p:sldLayoutId id="2147484512" r:id="rId10"/>
    <p:sldLayoutId id="2147484513" r:id="rId11"/>
  </p:sldLayoutIdLst>
  <p:hf sldNum="0" hdr="0" ftr="0" dt="0"/>
  <p:txStyles>
    <p:titleStyle>
      <a:lvl1pPr marL="54864" algn="r" rtl="0" eaLnBrk="1" latinLnBrk="1" hangingPunct="1">
        <a:spcBef>
          <a:spcPct val="0"/>
        </a:spcBef>
        <a:buNone/>
        <a:defRPr kumimoji="0" sz="4600" kern="1200">
          <a:solidFill>
            <a:schemeClr val="tx2">
              <a:tint val="100000"/>
              <a:shade val="90000"/>
              <a:satMod val="250000"/>
              <a:alpha val="100000"/>
            </a:schemeClr>
          </a:solidFill>
          <a:effectLst>
            <a:outerShdw blurRad="38100" dist="25500" dir="5400000" algn="tl" rotWithShape="0">
              <a:srgbClr val="000000">
                <a:satMod val="180000"/>
                <a:alpha val="7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292100" indent="-292100" algn="l" rtl="0" eaLnBrk="1" latinLnBrk="1" hangingPunct="1">
        <a:spcBef>
          <a:spcPts val="0"/>
        </a:spcBef>
        <a:buClr>
          <a:schemeClr val="accent1"/>
        </a:buClr>
        <a:buSzPct val="70000"/>
        <a:buFont typeface="Wingdings 2"/>
        <a:buChar char="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28600" algn="l" rtl="0" eaLnBrk="1" latinLnBrk="1" hangingPunct="1">
        <a:spcBef>
          <a:spcPts val="400"/>
        </a:spcBef>
        <a:buClr>
          <a:schemeClr val="accent2"/>
        </a:buClr>
        <a:buSzPct val="90000"/>
        <a:buFontTx/>
        <a:buChar char="•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192024" algn="l" rtl="0" eaLnBrk="1" latinLnBrk="1" hangingPunct="1">
        <a:spcBef>
          <a:spcPts val="400"/>
        </a:spcBef>
        <a:buClr>
          <a:schemeClr val="accent3"/>
        </a:buClr>
        <a:buSzPct val="100000"/>
        <a:buFont typeface="Wingdings 2"/>
        <a:buChar char="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rtl="0" eaLnBrk="1" latinLnBrk="1" hangingPunct="1">
        <a:spcBef>
          <a:spcPts val="400"/>
        </a:spcBef>
        <a:buClr>
          <a:schemeClr val="accent3"/>
        </a:buClr>
        <a:buSzPct val="100000"/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82880" algn="l" rtl="0" eaLnBrk="1" latinLnBrk="1" hangingPunct="1">
        <a:spcBef>
          <a:spcPts val="400"/>
        </a:spcBef>
        <a:buClr>
          <a:schemeClr val="accent3"/>
        </a:buClr>
        <a:buSzPct val="100000"/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73736" algn="l" rtl="0" eaLnBrk="1" latinLnBrk="1" hangingPunct="1">
        <a:spcBef>
          <a:spcPts val="400"/>
        </a:spcBef>
        <a:buClr>
          <a:schemeClr val="accent4"/>
        </a:buClr>
        <a:buFont typeface="Wingdings 2"/>
        <a:buChar char="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73736" algn="l" rtl="0" eaLnBrk="1" latinLnBrk="1" hangingPunct="1">
        <a:spcBef>
          <a:spcPts val="400"/>
        </a:spcBef>
        <a:buClr>
          <a:schemeClr val="accent4"/>
        </a:buClr>
        <a:buFont typeface="Wingdings 2"/>
        <a:buChar char="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73736" algn="l" rtl="0" eaLnBrk="1" latinLnBrk="1" hangingPunct="1">
        <a:spcBef>
          <a:spcPts val="400"/>
        </a:spcBef>
        <a:buClr>
          <a:schemeClr val="accent4"/>
        </a:buClr>
        <a:buFont typeface="Wingdings 2"/>
        <a:buChar char="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73736" algn="l" rtl="0" eaLnBrk="1" latinLnBrk="1" hangingPunct="1">
        <a:spcBef>
          <a:spcPts val="400"/>
        </a:spcBef>
        <a:buClr>
          <a:schemeClr val="accent4"/>
        </a:buClr>
        <a:buFont typeface="Wingdings 2"/>
        <a:buChar char="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600206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79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 lang="ko-KR" altLang="en-US"/>
            </a:pPr>
            <a:fld id="{FD839B8E-F55D-4BF8-852C-25AF74D46B3E}" type="datetime1">
              <a:rPr lang="ko-KR" altLang="en-US" smtClean="0"/>
              <a:pPr lvl="0">
                <a:defRPr lang="ko-KR" altLang="en-US"/>
              </a:pPr>
              <a:t>2023-03-15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79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356379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 lang="ko-KR" altLang="en-US"/>
            </a:pPr>
            <a:fld id="{AD22CD3B-FDDF-4998-970C-76E6E0BEC65F}" type="slidenum">
              <a:rPr lang="ko-KR" altLang="en-US" smtClean="0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56141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15" r:id="rId1"/>
    <p:sldLayoutId id="2147484516" r:id="rId2"/>
    <p:sldLayoutId id="2147484517" r:id="rId3"/>
    <p:sldLayoutId id="2147484518" r:id="rId4"/>
    <p:sldLayoutId id="2147484519" r:id="rId5"/>
    <p:sldLayoutId id="2147484520" r:id="rId6"/>
    <p:sldLayoutId id="2147484521" r:id="rId7"/>
    <p:sldLayoutId id="2147484522" r:id="rId8"/>
    <p:sldLayoutId id="2147484523" r:id="rId9"/>
    <p:sldLayoutId id="2147484524" r:id="rId10"/>
    <p:sldLayoutId id="2147484525" r:id="rId11"/>
  </p:sldLayoutIdLst>
  <p:hf sldNum="0"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C:\Users\Administrator\Desktop\kitten-playing-on-the-floor-wallpaper-960x600_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9180" y="3035808"/>
            <a:ext cx="6742820" cy="3822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677937" y="1091019"/>
            <a:ext cx="8800472" cy="1158239"/>
          </a:xfrm>
        </p:spPr>
        <p:txBody>
          <a:bodyPr>
            <a:normAutofit fontScale="90000"/>
          </a:bodyPr>
          <a:lstStyle/>
          <a:p>
            <a:pPr lvl="0" algn="ctr">
              <a:defRPr/>
            </a:pPr>
            <a:r>
              <a:rPr lang="ko-KR" altLang="en-US" sz="6000" dirty="0" err="1">
                <a:solidFill>
                  <a:srgbClr val="000000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부착형</a:t>
            </a:r>
            <a:r>
              <a:rPr lang="ko-KR" altLang="en-US" sz="6000" dirty="0">
                <a:solidFill>
                  <a:srgbClr val="000000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 </a:t>
            </a:r>
            <a:r>
              <a:rPr lang="ko-KR" altLang="en-US" sz="6000" dirty="0" err="1">
                <a:solidFill>
                  <a:srgbClr val="000000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운동유도</a:t>
            </a:r>
            <a:r>
              <a:rPr lang="ko-KR" altLang="en-US" sz="6000" dirty="0">
                <a:solidFill>
                  <a:srgbClr val="000000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 </a:t>
            </a:r>
            <a:r>
              <a:rPr lang="ko-KR" altLang="en-US" sz="6000" dirty="0" err="1">
                <a:solidFill>
                  <a:srgbClr val="000000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캣휠</a:t>
            </a:r>
            <a:r>
              <a:rPr lang="ko-KR" altLang="en-US" sz="6000" dirty="0">
                <a:solidFill>
                  <a:srgbClr val="000000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 </a:t>
            </a:r>
            <a:r>
              <a:rPr lang="ko-KR" altLang="en-US" sz="6000" dirty="0" smtClean="0">
                <a:solidFill>
                  <a:srgbClr val="000000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보조</a:t>
            </a:r>
            <a:r>
              <a:rPr lang="en-US" altLang="ko-KR" sz="6000" dirty="0" smtClean="0">
                <a:solidFill>
                  <a:srgbClr val="000000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 </a:t>
            </a:r>
            <a:r>
              <a:rPr lang="ko-KR" altLang="en-US" sz="6000" dirty="0">
                <a:solidFill>
                  <a:srgbClr val="000000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기록장치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4403464" y="1856348"/>
            <a:ext cx="7461504" cy="1122444"/>
          </a:xfrm>
        </p:spPr>
        <p:txBody>
          <a:bodyPr/>
          <a:lstStyle/>
          <a:p>
            <a:pPr lvl="0" algn="r">
              <a:defRPr/>
            </a:pPr>
            <a:r>
              <a:rPr lang="ko-KR" altLang="en-US" sz="3000" dirty="0">
                <a:solidFill>
                  <a:schemeClr val="accent6">
                    <a:lumMod val="50000"/>
                  </a:schemeClr>
                </a:solidFill>
              </a:rPr>
              <a:t>고양이와 </a:t>
            </a:r>
            <a:r>
              <a:rPr lang="ko-KR" altLang="en-US" sz="3000" dirty="0" smtClean="0">
                <a:solidFill>
                  <a:schemeClr val="accent6">
                    <a:lumMod val="50000"/>
                  </a:schemeClr>
                </a:solidFill>
              </a:rPr>
              <a:t>집사들</a:t>
            </a:r>
            <a:endParaRPr lang="en-US" altLang="ko-KR" sz="3000" dirty="0" smtClean="0">
              <a:solidFill>
                <a:schemeClr val="accent6">
                  <a:lumMod val="50000"/>
                </a:schemeClr>
              </a:solidFill>
            </a:endParaRPr>
          </a:p>
          <a:p>
            <a:pPr lvl="0" algn="r">
              <a:defRPr/>
            </a:pPr>
            <a:endParaRPr lang="ko-KR" altLang="en-US" dirty="0"/>
          </a:p>
        </p:txBody>
      </p:sp>
      <p:sp>
        <p:nvSpPr>
          <p:cNvPr id="6" name="부제목 2"/>
          <p:cNvSpPr>
            <a:spLocks noGrp="1"/>
          </p:cNvSpPr>
          <p:nvPr/>
        </p:nvSpPr>
        <p:spPr bwMode="black">
          <a:xfrm>
            <a:off x="9265920" y="5721000"/>
            <a:ext cx="2926080" cy="1173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marL="0" indent="0" algn="r" defTabSz="914400" rtl="0" eaLnBrk="1" latinLnBrk="1" hangingPunct="1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Clr>
                <a:schemeClr val="accent3"/>
              </a:buClr>
              <a:buSzPct val="70000"/>
              <a:buFont typeface="Wingdings 2" pitchFamily="18" charset="2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Clr>
                <a:schemeClr val="accent4"/>
              </a:buClr>
              <a:buSzPct val="70000"/>
              <a:buFont typeface="Wingdings 2" pitchFamily="18" charset="2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Clr>
                <a:schemeClr val="accent5"/>
              </a:buClr>
              <a:buSzPct val="100000"/>
              <a:buFont typeface="Wingdings 2" pitchFamily="18" charset="2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Clr>
                <a:schemeClr val="accent6"/>
              </a:buClr>
              <a:buSzPct val="100000"/>
              <a:buFont typeface="Wingdings 2" pitchFamily="18" charset="2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700" dirty="0"/>
              <a:t>조장 </a:t>
            </a:r>
            <a:r>
              <a:rPr lang="ko-KR" altLang="en-US" sz="1700" dirty="0" err="1"/>
              <a:t>우원봉</a:t>
            </a:r>
            <a:r>
              <a:rPr lang="en-US" altLang="ko-KR" sz="1700" dirty="0"/>
              <a:t>(20171203)</a:t>
            </a:r>
          </a:p>
          <a:p>
            <a:r>
              <a:rPr lang="ko-KR" altLang="en-US" sz="1700" dirty="0"/>
              <a:t>조원 </a:t>
            </a:r>
            <a:r>
              <a:rPr lang="ko-KR" altLang="en-US" sz="1700" dirty="0" err="1"/>
              <a:t>오명식</a:t>
            </a:r>
            <a:r>
              <a:rPr lang="en-US" altLang="ko-KR" sz="1700" dirty="0"/>
              <a:t>(20171198)</a:t>
            </a:r>
          </a:p>
          <a:p>
            <a:r>
              <a:rPr lang="ko-KR" altLang="en-US" sz="1700" dirty="0"/>
              <a:t>조원 </a:t>
            </a:r>
            <a:r>
              <a:rPr lang="ko-KR" altLang="en-US" sz="1700" dirty="0" err="1"/>
              <a:t>손우영</a:t>
            </a:r>
            <a:r>
              <a:rPr lang="en-US" altLang="ko-KR" sz="1700" dirty="0"/>
              <a:t>(20171182)</a:t>
            </a:r>
          </a:p>
          <a:p>
            <a:r>
              <a:rPr lang="ko-KR" altLang="en-US" sz="1700" dirty="0"/>
              <a:t>조원 </a:t>
            </a:r>
            <a:r>
              <a:rPr lang="ko-KR" altLang="en-US" sz="1700" dirty="0" err="1"/>
              <a:t>서지환</a:t>
            </a:r>
            <a:r>
              <a:rPr lang="en-US" altLang="ko-KR" sz="1700" dirty="0"/>
              <a:t>(20171279)</a:t>
            </a:r>
          </a:p>
          <a:p>
            <a:endParaRPr lang="ko-KR" altLang="en-US" sz="1700" dirty="0"/>
          </a:p>
        </p:txBody>
      </p:sp>
      <p:pic>
        <p:nvPicPr>
          <p:cNvPr id="2053" name="Picture 5" descr="Orange gestromte Katze auf braunem Parkettbode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9903" y="3035808"/>
            <a:ext cx="5449825" cy="3822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0886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구매물품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8757" y="1670095"/>
            <a:ext cx="2590374" cy="19470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801016" y="3578724"/>
            <a:ext cx="1467068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아두이노</a:t>
            </a:r>
            <a:endParaRPr lang="ko-KR" altLang="en-US" sz="2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623038" y="3672428"/>
            <a:ext cx="210826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회전측정센서</a:t>
            </a:r>
            <a:endParaRPr lang="ko-KR" altLang="en-US" sz="2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5966" y="4286628"/>
            <a:ext cx="1807270" cy="183444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345465" y="6133666"/>
            <a:ext cx="274947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회전측정보조센서</a:t>
            </a:r>
            <a:endParaRPr lang="ko-KR" altLang="en-US" sz="2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7482" y="4068040"/>
            <a:ext cx="2168712" cy="186555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463501" y="5933599"/>
            <a:ext cx="242887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먹이보상제어용</a:t>
            </a:r>
            <a:endParaRPr lang="ko-KR" altLang="en-US" sz="2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21904" y="4286628"/>
            <a:ext cx="2160886" cy="1428382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12028" y="1837627"/>
            <a:ext cx="1908938" cy="177951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99601" y="1574612"/>
            <a:ext cx="2198727" cy="2042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087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구매물품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1236" y="4925175"/>
            <a:ext cx="1568737" cy="147523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89973" y="6110901"/>
            <a:ext cx="1467068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전원공급</a:t>
            </a:r>
            <a:endParaRPr lang="ko-KR" altLang="en-US" sz="2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8668" y="4285731"/>
            <a:ext cx="2601248" cy="2063697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66046" y="1949558"/>
            <a:ext cx="2631996" cy="195161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20042" y="2110167"/>
            <a:ext cx="2646004" cy="1886765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5460" y="1935692"/>
            <a:ext cx="2535615" cy="228884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653450" y="4303560"/>
            <a:ext cx="222048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테스트용 </a:t>
            </a:r>
            <a:r>
              <a:rPr lang="ko-KR" altLang="en-US" sz="25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캣휠</a:t>
            </a:r>
            <a:endParaRPr lang="ko-KR" altLang="en-US" sz="2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458789" y="4047204"/>
            <a:ext cx="1146468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케이블</a:t>
            </a:r>
            <a:endParaRPr lang="ko-KR" altLang="en-US" sz="2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206382" y="6161884"/>
            <a:ext cx="178766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브레드보드</a:t>
            </a:r>
            <a:endParaRPr lang="ko-KR" altLang="en-US" sz="2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79934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소요예산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2465" y="1622883"/>
            <a:ext cx="5171530" cy="5114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974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16864" y="2880360"/>
            <a:ext cx="10871200" cy="1338072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altLang="ko-KR" sz="6000" dirty="0" smtClean="0"/>
              <a:t>Thank You For Listening!!!</a:t>
            </a:r>
            <a:endParaRPr lang="ko-KR" altLang="en-US" sz="6000" dirty="0"/>
          </a:p>
        </p:txBody>
      </p:sp>
    </p:spTree>
    <p:extLst>
      <p:ext uri="{BB962C8B-B14F-4D97-AF65-F5344CB8AC3E}">
        <p14:creationId xmlns:p14="http://schemas.microsoft.com/office/powerpoint/2010/main" val="4108063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4" y="6096"/>
            <a:ext cx="12192000" cy="687234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030980" y="1816608"/>
            <a:ext cx="4015741" cy="6339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30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배경 및 시스템 필요성</a:t>
            </a:r>
            <a:endParaRPr lang="en-US" altLang="ko-KR" sz="3000" dirty="0" smtClean="0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3994403" y="2844859"/>
            <a:ext cx="4259581" cy="597408"/>
          </a:xfrm>
          <a:prstGeom prst="rect">
            <a:avLst/>
          </a:prstGeom>
        </p:spPr>
        <p:txBody>
          <a:bodyPr vert="horz" lIns="91440" tIns="45720" rIns="91440" bIns="45720"/>
          <a:lstStyle>
            <a:lvl1pPr marL="266700" indent="-306700" algn="l" defTabSz="914400" rtl="0" eaLnBrk="1" latinLnBrk="1" hangingPunct="1">
              <a:spcBef>
                <a:spcPct val="20000"/>
              </a:spcBef>
              <a:buClr>
                <a:schemeClr val="bg2">
                  <a:lumMod val="25000"/>
                </a:schemeClr>
              </a:buClr>
              <a:buSzPct val="80000"/>
              <a:buFont typeface="Wingdings 3"/>
              <a:buChar char=""/>
              <a:defRPr sz="24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47675" indent="-257175" algn="l" defTabSz="914400" rtl="0" eaLnBrk="1" latinLnBrk="1" hangingPunct="1">
              <a:spcBef>
                <a:spcPct val="20000"/>
              </a:spcBef>
              <a:buClr>
                <a:schemeClr val="bg2">
                  <a:lumMod val="50000"/>
                </a:schemeClr>
              </a:buClr>
              <a:buFont typeface="Wingdings"/>
              <a:buChar char="§"/>
              <a:defRPr sz="20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28650" indent="-180975" algn="l" defTabSz="914400" rtl="0" eaLnBrk="1" latinLnBrk="1" hangingPunct="1">
              <a:spcBef>
                <a:spcPct val="20000"/>
              </a:spcBef>
              <a:buClr>
                <a:schemeClr val="bg2">
                  <a:lumMod val="50000"/>
                </a:schemeClr>
              </a:buClr>
              <a:buFont typeface="Arial"/>
              <a:buChar char="•"/>
              <a:defRPr sz="18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09625" indent="-180975" algn="l" defTabSz="914400" rtl="0" eaLnBrk="1" latinLnBrk="1" hangingPunct="1">
              <a:spcBef>
                <a:spcPct val="20000"/>
              </a:spcBef>
              <a:buClr>
                <a:schemeClr val="bg2">
                  <a:lumMod val="50000"/>
                </a:schemeClr>
              </a:buClr>
              <a:buFont typeface="Arial"/>
              <a:buChar char="–"/>
              <a:defRPr sz="16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90600" indent="-171450" algn="l" defTabSz="914400" rtl="0" eaLnBrk="1" latinLnBrk="1" hangingPunct="1">
              <a:spcBef>
                <a:spcPct val="20000"/>
              </a:spcBef>
              <a:buClr>
                <a:schemeClr val="bg2">
                  <a:lumMod val="50000"/>
                </a:schemeClr>
              </a:buClr>
              <a:buFont typeface="Arial"/>
              <a:buChar char="»"/>
              <a:defRPr sz="16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60463" indent="-173038" algn="l" defTabSz="914400" rtl="0" eaLnBrk="1" latinLnBrk="1" hangingPunct="1">
              <a:spcBef>
                <a:spcPct val="20000"/>
              </a:spcBef>
              <a:buClr>
                <a:schemeClr val="bg2">
                  <a:lumMod val="50000"/>
                </a:schemeClr>
              </a:buClr>
              <a:buFont typeface="Lucida Sans Unicode"/>
              <a:buChar char="»"/>
              <a:defRPr sz="16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49375" indent="-188913" algn="l" defTabSz="914400" rtl="0" eaLnBrk="1" latinLnBrk="1" hangingPunct="1">
              <a:spcBef>
                <a:spcPct val="20000"/>
              </a:spcBef>
              <a:buClr>
                <a:schemeClr val="bg2">
                  <a:lumMod val="50000"/>
                </a:schemeClr>
              </a:buClr>
              <a:buFont typeface="Lucida Sans Unicode"/>
              <a:buChar char="»"/>
              <a:tabLst>
                <a:tab pos="1349375" algn="l"/>
              </a:tabLst>
              <a:defRPr sz="16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24000" indent="-174625" algn="l" defTabSz="914400" rtl="0" eaLnBrk="1" latinLnBrk="1" hangingPunct="1">
              <a:spcBef>
                <a:spcPct val="20000"/>
              </a:spcBef>
              <a:buClr>
                <a:schemeClr val="bg2">
                  <a:lumMod val="50000"/>
                </a:schemeClr>
              </a:buClr>
              <a:buFont typeface="Lucida Sans Unicode"/>
              <a:buChar char="»"/>
              <a:defRPr sz="16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8625" indent="-174625" algn="l" defTabSz="914400" rtl="0" eaLnBrk="1" latinLnBrk="1" hangingPunct="1">
              <a:spcBef>
                <a:spcPct val="20000"/>
              </a:spcBef>
              <a:buClr>
                <a:schemeClr val="bg2">
                  <a:lumMod val="50000"/>
                </a:schemeClr>
              </a:buClr>
              <a:buFont typeface="Lucida Sans Unicode"/>
              <a:buChar char="»"/>
              <a:defRPr sz="16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3000" dirty="0" smtClean="0">
                <a:solidFill>
                  <a:srgbClr val="000000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기존 제품과의 차별성</a:t>
            </a:r>
            <a:endParaRPr lang="en-US" altLang="ko-KR" sz="3000" dirty="0" smtClean="0">
              <a:solidFill>
                <a:srgbClr val="000000"/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3994404" y="3873118"/>
            <a:ext cx="6259068" cy="623765"/>
          </a:xfrm>
          <a:prstGeom prst="rect">
            <a:avLst/>
          </a:prstGeom>
        </p:spPr>
        <p:txBody>
          <a:bodyPr vert="horz" lIns="91440" tIns="45720" rIns="91440" bIns="45720"/>
          <a:lstStyle>
            <a:lvl1pPr marL="266700" indent="-306700" algn="l" defTabSz="914400" rtl="0" eaLnBrk="1" latinLnBrk="1" hangingPunct="1">
              <a:spcBef>
                <a:spcPct val="20000"/>
              </a:spcBef>
              <a:buClr>
                <a:schemeClr val="bg2">
                  <a:lumMod val="25000"/>
                </a:schemeClr>
              </a:buClr>
              <a:buSzPct val="80000"/>
              <a:buFont typeface="Wingdings 3"/>
              <a:buChar char=""/>
              <a:defRPr sz="24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47675" indent="-257175" algn="l" defTabSz="914400" rtl="0" eaLnBrk="1" latinLnBrk="1" hangingPunct="1">
              <a:spcBef>
                <a:spcPct val="20000"/>
              </a:spcBef>
              <a:buClr>
                <a:schemeClr val="bg2">
                  <a:lumMod val="50000"/>
                </a:schemeClr>
              </a:buClr>
              <a:buFont typeface="Wingdings"/>
              <a:buChar char="§"/>
              <a:defRPr sz="20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28650" indent="-180975" algn="l" defTabSz="914400" rtl="0" eaLnBrk="1" latinLnBrk="1" hangingPunct="1">
              <a:spcBef>
                <a:spcPct val="20000"/>
              </a:spcBef>
              <a:buClr>
                <a:schemeClr val="bg2">
                  <a:lumMod val="50000"/>
                </a:schemeClr>
              </a:buClr>
              <a:buFont typeface="Arial"/>
              <a:buChar char="•"/>
              <a:defRPr sz="18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09625" indent="-180975" algn="l" defTabSz="914400" rtl="0" eaLnBrk="1" latinLnBrk="1" hangingPunct="1">
              <a:spcBef>
                <a:spcPct val="20000"/>
              </a:spcBef>
              <a:buClr>
                <a:schemeClr val="bg2">
                  <a:lumMod val="50000"/>
                </a:schemeClr>
              </a:buClr>
              <a:buFont typeface="Arial"/>
              <a:buChar char="–"/>
              <a:defRPr sz="16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90600" indent="-171450" algn="l" defTabSz="914400" rtl="0" eaLnBrk="1" latinLnBrk="1" hangingPunct="1">
              <a:spcBef>
                <a:spcPct val="20000"/>
              </a:spcBef>
              <a:buClr>
                <a:schemeClr val="bg2">
                  <a:lumMod val="50000"/>
                </a:schemeClr>
              </a:buClr>
              <a:buFont typeface="Arial"/>
              <a:buChar char="»"/>
              <a:defRPr sz="16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60463" indent="-173038" algn="l" defTabSz="914400" rtl="0" eaLnBrk="1" latinLnBrk="1" hangingPunct="1">
              <a:spcBef>
                <a:spcPct val="20000"/>
              </a:spcBef>
              <a:buClr>
                <a:schemeClr val="bg2">
                  <a:lumMod val="50000"/>
                </a:schemeClr>
              </a:buClr>
              <a:buFont typeface="Lucida Sans Unicode"/>
              <a:buChar char="»"/>
              <a:defRPr sz="16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49375" indent="-188913" algn="l" defTabSz="914400" rtl="0" eaLnBrk="1" latinLnBrk="1" hangingPunct="1">
              <a:spcBef>
                <a:spcPct val="20000"/>
              </a:spcBef>
              <a:buClr>
                <a:schemeClr val="bg2">
                  <a:lumMod val="50000"/>
                </a:schemeClr>
              </a:buClr>
              <a:buFont typeface="Lucida Sans Unicode"/>
              <a:buChar char="»"/>
              <a:tabLst>
                <a:tab pos="1349375" algn="l"/>
              </a:tabLst>
              <a:defRPr sz="16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24000" indent="-174625" algn="l" defTabSz="914400" rtl="0" eaLnBrk="1" latinLnBrk="1" hangingPunct="1">
              <a:spcBef>
                <a:spcPct val="20000"/>
              </a:spcBef>
              <a:buClr>
                <a:schemeClr val="bg2">
                  <a:lumMod val="50000"/>
                </a:schemeClr>
              </a:buClr>
              <a:buFont typeface="Lucida Sans Unicode"/>
              <a:buChar char="»"/>
              <a:defRPr sz="16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8625" indent="-174625" algn="l" defTabSz="914400" rtl="0" eaLnBrk="1" latinLnBrk="1" hangingPunct="1">
              <a:spcBef>
                <a:spcPct val="20000"/>
              </a:spcBef>
              <a:buClr>
                <a:schemeClr val="bg2">
                  <a:lumMod val="50000"/>
                </a:schemeClr>
              </a:buClr>
              <a:buFont typeface="Lucida Sans Unicode"/>
              <a:buChar char="»"/>
              <a:defRPr sz="16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3000" dirty="0" smtClean="0">
                <a:solidFill>
                  <a:srgbClr val="000000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시스템 기능 및 개발  계획</a:t>
            </a:r>
            <a:endParaRPr lang="en-US" altLang="ko-KR" sz="3000" dirty="0" smtClean="0">
              <a:solidFill>
                <a:srgbClr val="000000"/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  <a:p>
            <a:pPr marL="0" indent="0">
              <a:buNone/>
            </a:pPr>
            <a:endParaRPr lang="en-US" altLang="ko-KR" dirty="0" smtClean="0"/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4030982" y="4937760"/>
            <a:ext cx="6478527" cy="719328"/>
          </a:xfrm>
          <a:prstGeom prst="rect">
            <a:avLst/>
          </a:prstGeom>
        </p:spPr>
        <p:txBody>
          <a:bodyPr vert="horz" lIns="91440" tIns="45720" rIns="91440" bIns="45720"/>
          <a:lstStyle>
            <a:lvl1pPr marL="266700" indent="-306700" algn="l" defTabSz="914400" rtl="0" eaLnBrk="1" latinLnBrk="1" hangingPunct="1">
              <a:spcBef>
                <a:spcPct val="20000"/>
              </a:spcBef>
              <a:buClr>
                <a:schemeClr val="bg2">
                  <a:lumMod val="25000"/>
                </a:schemeClr>
              </a:buClr>
              <a:buSzPct val="80000"/>
              <a:buFont typeface="Wingdings 3"/>
              <a:buChar char=""/>
              <a:defRPr sz="24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47675" indent="-257175" algn="l" defTabSz="914400" rtl="0" eaLnBrk="1" latinLnBrk="1" hangingPunct="1">
              <a:spcBef>
                <a:spcPct val="20000"/>
              </a:spcBef>
              <a:buClr>
                <a:schemeClr val="bg2">
                  <a:lumMod val="50000"/>
                </a:schemeClr>
              </a:buClr>
              <a:buFont typeface="Wingdings"/>
              <a:buChar char="§"/>
              <a:defRPr sz="20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28650" indent="-180975" algn="l" defTabSz="914400" rtl="0" eaLnBrk="1" latinLnBrk="1" hangingPunct="1">
              <a:spcBef>
                <a:spcPct val="20000"/>
              </a:spcBef>
              <a:buClr>
                <a:schemeClr val="bg2">
                  <a:lumMod val="50000"/>
                </a:schemeClr>
              </a:buClr>
              <a:buFont typeface="Arial"/>
              <a:buChar char="•"/>
              <a:defRPr sz="18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09625" indent="-180975" algn="l" defTabSz="914400" rtl="0" eaLnBrk="1" latinLnBrk="1" hangingPunct="1">
              <a:spcBef>
                <a:spcPct val="20000"/>
              </a:spcBef>
              <a:buClr>
                <a:schemeClr val="bg2">
                  <a:lumMod val="50000"/>
                </a:schemeClr>
              </a:buClr>
              <a:buFont typeface="Arial"/>
              <a:buChar char="–"/>
              <a:defRPr sz="16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90600" indent="-171450" algn="l" defTabSz="914400" rtl="0" eaLnBrk="1" latinLnBrk="1" hangingPunct="1">
              <a:spcBef>
                <a:spcPct val="20000"/>
              </a:spcBef>
              <a:buClr>
                <a:schemeClr val="bg2">
                  <a:lumMod val="50000"/>
                </a:schemeClr>
              </a:buClr>
              <a:buFont typeface="Arial"/>
              <a:buChar char="»"/>
              <a:defRPr sz="16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60463" indent="-173038" algn="l" defTabSz="914400" rtl="0" eaLnBrk="1" latinLnBrk="1" hangingPunct="1">
              <a:spcBef>
                <a:spcPct val="20000"/>
              </a:spcBef>
              <a:buClr>
                <a:schemeClr val="bg2">
                  <a:lumMod val="50000"/>
                </a:schemeClr>
              </a:buClr>
              <a:buFont typeface="Lucida Sans Unicode"/>
              <a:buChar char="»"/>
              <a:defRPr sz="16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49375" indent="-188913" algn="l" defTabSz="914400" rtl="0" eaLnBrk="1" latinLnBrk="1" hangingPunct="1">
              <a:spcBef>
                <a:spcPct val="20000"/>
              </a:spcBef>
              <a:buClr>
                <a:schemeClr val="bg2">
                  <a:lumMod val="50000"/>
                </a:schemeClr>
              </a:buClr>
              <a:buFont typeface="Lucida Sans Unicode"/>
              <a:buChar char="»"/>
              <a:tabLst>
                <a:tab pos="1349375" algn="l"/>
              </a:tabLst>
              <a:defRPr sz="16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24000" indent="-174625" algn="l" defTabSz="914400" rtl="0" eaLnBrk="1" latinLnBrk="1" hangingPunct="1">
              <a:spcBef>
                <a:spcPct val="20000"/>
              </a:spcBef>
              <a:buClr>
                <a:schemeClr val="bg2">
                  <a:lumMod val="50000"/>
                </a:schemeClr>
              </a:buClr>
              <a:buFont typeface="Lucida Sans Unicode"/>
              <a:buChar char="»"/>
              <a:defRPr sz="16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8625" indent="-174625" algn="l" defTabSz="914400" rtl="0" eaLnBrk="1" latinLnBrk="1" hangingPunct="1">
              <a:spcBef>
                <a:spcPct val="20000"/>
              </a:spcBef>
              <a:buClr>
                <a:schemeClr val="bg2">
                  <a:lumMod val="50000"/>
                </a:schemeClr>
              </a:buClr>
              <a:buFont typeface="Lucida Sans Unicode"/>
              <a:buChar char="»"/>
              <a:defRPr sz="16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3000" dirty="0" smtClean="0">
                <a:solidFill>
                  <a:srgbClr val="000000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시스템 사용으로 인해 기대되는 효과</a:t>
            </a:r>
            <a:endParaRPr lang="ko-KR" altLang="en-US" sz="3000" dirty="0">
              <a:solidFill>
                <a:srgbClr val="000000"/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9" name="내용 개체 틀 2"/>
          <p:cNvSpPr txBox="1">
            <a:spLocks/>
          </p:cNvSpPr>
          <p:nvPr/>
        </p:nvSpPr>
        <p:spPr>
          <a:xfrm>
            <a:off x="2124453" y="170688"/>
            <a:ext cx="3349755" cy="1060704"/>
          </a:xfrm>
          <a:prstGeom prst="rect">
            <a:avLst/>
          </a:prstGeom>
        </p:spPr>
        <p:txBody>
          <a:bodyPr vert="horz" lIns="91440" tIns="45720" rIns="91440" bIns="45720"/>
          <a:lstStyle>
            <a:lvl1pPr marL="266700" indent="-306700" algn="l" defTabSz="914400" rtl="0" eaLnBrk="1" latinLnBrk="1" hangingPunct="1">
              <a:spcBef>
                <a:spcPct val="20000"/>
              </a:spcBef>
              <a:buClr>
                <a:schemeClr val="bg2">
                  <a:lumMod val="25000"/>
                </a:schemeClr>
              </a:buClr>
              <a:buSzPct val="80000"/>
              <a:buFont typeface="Wingdings 3"/>
              <a:buChar char=""/>
              <a:defRPr sz="24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47675" indent="-257175" algn="l" defTabSz="914400" rtl="0" eaLnBrk="1" latinLnBrk="1" hangingPunct="1">
              <a:spcBef>
                <a:spcPct val="20000"/>
              </a:spcBef>
              <a:buClr>
                <a:schemeClr val="bg2">
                  <a:lumMod val="50000"/>
                </a:schemeClr>
              </a:buClr>
              <a:buFont typeface="Wingdings"/>
              <a:buChar char="§"/>
              <a:defRPr sz="20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28650" indent="-180975" algn="l" defTabSz="914400" rtl="0" eaLnBrk="1" latinLnBrk="1" hangingPunct="1">
              <a:spcBef>
                <a:spcPct val="20000"/>
              </a:spcBef>
              <a:buClr>
                <a:schemeClr val="bg2">
                  <a:lumMod val="50000"/>
                </a:schemeClr>
              </a:buClr>
              <a:buFont typeface="Arial"/>
              <a:buChar char="•"/>
              <a:defRPr sz="18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09625" indent="-180975" algn="l" defTabSz="914400" rtl="0" eaLnBrk="1" latinLnBrk="1" hangingPunct="1">
              <a:spcBef>
                <a:spcPct val="20000"/>
              </a:spcBef>
              <a:buClr>
                <a:schemeClr val="bg2">
                  <a:lumMod val="50000"/>
                </a:schemeClr>
              </a:buClr>
              <a:buFont typeface="Arial"/>
              <a:buChar char="–"/>
              <a:defRPr sz="16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90600" indent="-171450" algn="l" defTabSz="914400" rtl="0" eaLnBrk="1" latinLnBrk="1" hangingPunct="1">
              <a:spcBef>
                <a:spcPct val="20000"/>
              </a:spcBef>
              <a:buClr>
                <a:schemeClr val="bg2">
                  <a:lumMod val="50000"/>
                </a:schemeClr>
              </a:buClr>
              <a:buFont typeface="Arial"/>
              <a:buChar char="»"/>
              <a:defRPr sz="16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60463" indent="-173038" algn="l" defTabSz="914400" rtl="0" eaLnBrk="1" latinLnBrk="1" hangingPunct="1">
              <a:spcBef>
                <a:spcPct val="20000"/>
              </a:spcBef>
              <a:buClr>
                <a:schemeClr val="bg2">
                  <a:lumMod val="50000"/>
                </a:schemeClr>
              </a:buClr>
              <a:buFont typeface="Lucida Sans Unicode"/>
              <a:buChar char="»"/>
              <a:defRPr sz="16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49375" indent="-188913" algn="l" defTabSz="914400" rtl="0" eaLnBrk="1" latinLnBrk="1" hangingPunct="1">
              <a:spcBef>
                <a:spcPct val="20000"/>
              </a:spcBef>
              <a:buClr>
                <a:schemeClr val="bg2">
                  <a:lumMod val="50000"/>
                </a:schemeClr>
              </a:buClr>
              <a:buFont typeface="Lucida Sans Unicode"/>
              <a:buChar char="»"/>
              <a:tabLst>
                <a:tab pos="1349375" algn="l"/>
              </a:tabLst>
              <a:defRPr sz="16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24000" indent="-174625" algn="l" defTabSz="914400" rtl="0" eaLnBrk="1" latinLnBrk="1" hangingPunct="1">
              <a:spcBef>
                <a:spcPct val="20000"/>
              </a:spcBef>
              <a:buClr>
                <a:schemeClr val="bg2">
                  <a:lumMod val="50000"/>
                </a:schemeClr>
              </a:buClr>
              <a:buFont typeface="Lucida Sans Unicode"/>
              <a:buChar char="»"/>
              <a:defRPr sz="16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8625" indent="-174625" algn="l" defTabSz="914400" rtl="0" eaLnBrk="1" latinLnBrk="1" hangingPunct="1">
              <a:spcBef>
                <a:spcPct val="20000"/>
              </a:spcBef>
              <a:buClr>
                <a:schemeClr val="bg2">
                  <a:lumMod val="50000"/>
                </a:schemeClr>
              </a:buClr>
              <a:buFont typeface="Lucida Sans Unicode"/>
              <a:buChar char="»"/>
              <a:defRPr sz="16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5800" dirty="0" smtClean="0">
                <a:latin typeface="HY바다M" panose="02030600000101010101" pitchFamily="18" charset="-127"/>
                <a:ea typeface="HY바다M" panose="02030600000101010101" pitchFamily="18" charset="-127"/>
              </a:rPr>
              <a:t>목 차</a:t>
            </a:r>
            <a:endParaRPr lang="en-US" altLang="ko-KR" sz="5800" dirty="0" smtClean="0">
              <a:latin typeface="HY바다M" panose="02030600000101010101" pitchFamily="18" charset="-127"/>
              <a:ea typeface="HY바다M" panose="02030600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7994" y="5899676"/>
            <a:ext cx="800212" cy="647790"/>
          </a:xfrm>
          <a:prstGeom prst="rect">
            <a:avLst/>
          </a:prstGeom>
        </p:spPr>
      </p:pic>
      <p:sp>
        <p:nvSpPr>
          <p:cNvPr id="11" name="내용 개체 틀 2"/>
          <p:cNvSpPr txBox="1">
            <a:spLocks/>
          </p:cNvSpPr>
          <p:nvPr/>
        </p:nvSpPr>
        <p:spPr>
          <a:xfrm>
            <a:off x="3994403" y="5863907"/>
            <a:ext cx="6478527" cy="719328"/>
          </a:xfrm>
          <a:prstGeom prst="rect">
            <a:avLst/>
          </a:prstGeom>
        </p:spPr>
        <p:txBody>
          <a:bodyPr vert="horz" lIns="91440" tIns="45720" rIns="91440" bIns="45720"/>
          <a:lstStyle>
            <a:lvl1pPr marL="266700" indent="-306700" algn="l" defTabSz="914400" rtl="0" eaLnBrk="1" latinLnBrk="1" hangingPunct="1">
              <a:spcBef>
                <a:spcPct val="20000"/>
              </a:spcBef>
              <a:buClr>
                <a:schemeClr val="bg2">
                  <a:lumMod val="25000"/>
                </a:schemeClr>
              </a:buClr>
              <a:buSzPct val="80000"/>
              <a:buFont typeface="Wingdings 3"/>
              <a:buChar char=""/>
              <a:defRPr sz="24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47675" indent="-257175" algn="l" defTabSz="914400" rtl="0" eaLnBrk="1" latinLnBrk="1" hangingPunct="1">
              <a:spcBef>
                <a:spcPct val="20000"/>
              </a:spcBef>
              <a:buClr>
                <a:schemeClr val="bg2">
                  <a:lumMod val="50000"/>
                </a:schemeClr>
              </a:buClr>
              <a:buFont typeface="Wingdings"/>
              <a:buChar char="§"/>
              <a:defRPr sz="20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28650" indent="-180975" algn="l" defTabSz="914400" rtl="0" eaLnBrk="1" latinLnBrk="1" hangingPunct="1">
              <a:spcBef>
                <a:spcPct val="20000"/>
              </a:spcBef>
              <a:buClr>
                <a:schemeClr val="bg2">
                  <a:lumMod val="50000"/>
                </a:schemeClr>
              </a:buClr>
              <a:buFont typeface="Arial"/>
              <a:buChar char="•"/>
              <a:defRPr sz="18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09625" indent="-180975" algn="l" defTabSz="914400" rtl="0" eaLnBrk="1" latinLnBrk="1" hangingPunct="1">
              <a:spcBef>
                <a:spcPct val="20000"/>
              </a:spcBef>
              <a:buClr>
                <a:schemeClr val="bg2">
                  <a:lumMod val="50000"/>
                </a:schemeClr>
              </a:buClr>
              <a:buFont typeface="Arial"/>
              <a:buChar char="–"/>
              <a:defRPr sz="16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90600" indent="-171450" algn="l" defTabSz="914400" rtl="0" eaLnBrk="1" latinLnBrk="1" hangingPunct="1">
              <a:spcBef>
                <a:spcPct val="20000"/>
              </a:spcBef>
              <a:buClr>
                <a:schemeClr val="bg2">
                  <a:lumMod val="50000"/>
                </a:schemeClr>
              </a:buClr>
              <a:buFont typeface="Arial"/>
              <a:buChar char="»"/>
              <a:defRPr sz="16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60463" indent="-173038" algn="l" defTabSz="914400" rtl="0" eaLnBrk="1" latinLnBrk="1" hangingPunct="1">
              <a:spcBef>
                <a:spcPct val="20000"/>
              </a:spcBef>
              <a:buClr>
                <a:schemeClr val="bg2">
                  <a:lumMod val="50000"/>
                </a:schemeClr>
              </a:buClr>
              <a:buFont typeface="Lucida Sans Unicode"/>
              <a:buChar char="»"/>
              <a:defRPr sz="16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49375" indent="-188913" algn="l" defTabSz="914400" rtl="0" eaLnBrk="1" latinLnBrk="1" hangingPunct="1">
              <a:spcBef>
                <a:spcPct val="20000"/>
              </a:spcBef>
              <a:buClr>
                <a:schemeClr val="bg2">
                  <a:lumMod val="50000"/>
                </a:schemeClr>
              </a:buClr>
              <a:buFont typeface="Lucida Sans Unicode"/>
              <a:buChar char="»"/>
              <a:tabLst>
                <a:tab pos="1349375" algn="l"/>
              </a:tabLst>
              <a:defRPr sz="16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24000" indent="-174625" algn="l" defTabSz="914400" rtl="0" eaLnBrk="1" latinLnBrk="1" hangingPunct="1">
              <a:spcBef>
                <a:spcPct val="20000"/>
              </a:spcBef>
              <a:buClr>
                <a:schemeClr val="bg2">
                  <a:lumMod val="50000"/>
                </a:schemeClr>
              </a:buClr>
              <a:buFont typeface="Lucida Sans Unicode"/>
              <a:buChar char="»"/>
              <a:defRPr sz="16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8625" indent="-174625" algn="l" defTabSz="914400" rtl="0" eaLnBrk="1" latinLnBrk="1" hangingPunct="1">
              <a:spcBef>
                <a:spcPct val="20000"/>
              </a:spcBef>
              <a:buClr>
                <a:schemeClr val="bg2">
                  <a:lumMod val="50000"/>
                </a:schemeClr>
              </a:buClr>
              <a:buFont typeface="Lucida Sans Unicode"/>
              <a:buChar char="»"/>
              <a:defRPr sz="16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3000" dirty="0" smtClean="0">
                <a:solidFill>
                  <a:srgbClr val="000000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소요예산 및 </a:t>
            </a:r>
            <a:r>
              <a:rPr lang="ko-KR" altLang="en-US" sz="3000" dirty="0" err="1" smtClean="0">
                <a:solidFill>
                  <a:srgbClr val="000000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구매물품</a:t>
            </a:r>
            <a:endParaRPr lang="ko-KR" altLang="en-US" sz="3000" dirty="0">
              <a:solidFill>
                <a:srgbClr val="000000"/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22004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build="p"/>
      <p:bldP spid="6" grpId="0" build="p"/>
      <p:bldP spid="7" grpId="0" build="p"/>
      <p:bldP spid="11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배경 및 시스템 필요성</a:t>
            </a:r>
            <a:endParaRPr lang="ko-KR" altLang="en-US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536448" y="1917192"/>
            <a:ext cx="10871200" cy="4495800"/>
          </a:xfrm>
        </p:spPr>
        <p:txBody>
          <a:bodyPr>
            <a:normAutofit/>
          </a:bodyPr>
          <a:lstStyle/>
          <a:p>
            <a:r>
              <a:rPr lang="ko-KR" altLang="en-US" sz="1800" dirty="0">
                <a:latin typeface="HY견고딕" panose="02030600000101010101" pitchFamily="18" charset="-127"/>
                <a:ea typeface="HY견고딕" panose="02030600000101010101" pitchFamily="18" charset="-127"/>
              </a:rPr>
              <a:t>고양이는 </a:t>
            </a:r>
            <a:r>
              <a:rPr lang="ko-KR" altLang="en-US" sz="18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대부분 </a:t>
            </a:r>
            <a:r>
              <a:rPr lang="ko-KR" altLang="en-US" sz="1800" dirty="0">
                <a:latin typeface="HY견고딕" panose="02030600000101010101" pitchFamily="18" charset="-127"/>
                <a:ea typeface="HY견고딕" panose="02030600000101010101" pitchFamily="18" charset="-127"/>
              </a:rPr>
              <a:t>집에서 </a:t>
            </a:r>
            <a:r>
              <a:rPr lang="ko-KR" altLang="en-US" sz="18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지냄</a:t>
            </a:r>
            <a:endParaRPr lang="en-US" altLang="ko-KR" sz="18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en-US" altLang="ko-KR" sz="18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sz="18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밥을 많이 먹고 운동량이 적음 </a:t>
            </a:r>
            <a:r>
              <a:rPr lang="en-US" altLang="ko-KR" sz="18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-&gt; </a:t>
            </a:r>
            <a:r>
              <a:rPr lang="ko-KR" altLang="en-US" sz="18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건강이 나빠짐</a:t>
            </a:r>
            <a:endParaRPr lang="en-US" altLang="ko-KR" sz="18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en-US" altLang="ko-KR" sz="18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sz="18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고양이들의 </a:t>
            </a:r>
            <a:r>
              <a:rPr lang="ko-KR" altLang="en-US" sz="1800" dirty="0">
                <a:latin typeface="HY견고딕" panose="02030600000101010101" pitchFamily="18" charset="-127"/>
                <a:ea typeface="HY견고딕" panose="02030600000101010101" pitchFamily="18" charset="-127"/>
              </a:rPr>
              <a:t>건강을 생각하여 </a:t>
            </a:r>
            <a:r>
              <a:rPr lang="ko-KR" altLang="en-US" sz="18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캣휠을</a:t>
            </a:r>
            <a:r>
              <a:rPr lang="ko-KR" altLang="en-US" sz="1800" dirty="0">
                <a:latin typeface="HY견고딕" panose="02030600000101010101" pitchFamily="18" charset="-127"/>
                <a:ea typeface="HY견고딕" panose="02030600000101010101" pitchFamily="18" charset="-127"/>
              </a:rPr>
              <a:t> 구매하는 </a:t>
            </a:r>
            <a:r>
              <a:rPr lang="ko-KR" altLang="en-US" sz="18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사람들이 늘어남</a:t>
            </a:r>
            <a:endParaRPr lang="en-US" altLang="ko-KR" sz="18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en-US" altLang="ko-KR" sz="18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sz="18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구체적인 </a:t>
            </a:r>
            <a:r>
              <a:rPr lang="ko-KR" altLang="en-US" sz="1800" dirty="0" err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캣휠의</a:t>
            </a:r>
            <a:r>
              <a:rPr lang="ko-KR" altLang="en-US" sz="18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이용 빈도 확인이 불가능함</a:t>
            </a:r>
            <a:endParaRPr lang="en-US" altLang="ko-KR" sz="18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en-US" altLang="ko-KR" sz="18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sz="1800" dirty="0" err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캣휠과</a:t>
            </a:r>
            <a:r>
              <a:rPr lang="ko-KR" altLang="en-US" sz="18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앱을 연동하여 시각적으로 볼 수 있는 앱이 있음</a:t>
            </a:r>
            <a:endParaRPr lang="en-US" altLang="ko-KR" sz="18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en-US" altLang="ko-KR" sz="18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sz="18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하지만 이미 있는 </a:t>
            </a:r>
            <a:r>
              <a:rPr lang="ko-KR" altLang="en-US" sz="1800" dirty="0" err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캣휠을</a:t>
            </a:r>
            <a:r>
              <a:rPr lang="ko-KR" altLang="en-US" sz="18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추가로 구매해야 함</a:t>
            </a:r>
            <a:endParaRPr lang="en-US" altLang="ko-KR" sz="18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6" name="내용 개체 틀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8757487" y="1490472"/>
            <a:ext cx="3434514" cy="2776728"/>
          </a:xfrm>
          <a:prstGeom prst="rect">
            <a:avLst/>
          </a:prstGeom>
        </p:spPr>
      </p:pic>
      <p:pic>
        <p:nvPicPr>
          <p:cNvPr id="1026" name="Picture 2" descr="C:\Users\Administrator\Desktop\ㅇㅋ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2317" y="4362871"/>
            <a:ext cx="2709683" cy="2564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기존의 </a:t>
            </a:r>
            <a:r>
              <a:rPr lang="ko-KR" altLang="en-US" dirty="0" err="1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캣휠</a:t>
            </a:r>
            <a:r>
              <a:rPr lang="ko-KR" altLang="en-US" dirty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dirty="0" err="1" smtClean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어플</a:t>
            </a:r>
            <a:r>
              <a:rPr lang="ko-KR" altLang="en-US" dirty="0" smtClean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dirty="0" smtClean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‘The Little Cat’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3121152" y="1700784"/>
            <a:ext cx="3352800" cy="31516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500" dirty="0" smtClean="0">
                <a:latin typeface="HY강M" panose="02030600000101010101" pitchFamily="18" charset="-127"/>
                <a:ea typeface="HY강M" panose="02030600000101010101" pitchFamily="18" charset="-127"/>
              </a:rPr>
              <a:t>The Little Cat</a:t>
            </a:r>
            <a:r>
              <a:rPr lang="ko-KR" altLang="en-US" sz="2500" dirty="0" smtClean="0">
                <a:latin typeface="HY강M" panose="02030600000101010101" pitchFamily="18" charset="-127"/>
                <a:ea typeface="HY강M" panose="02030600000101010101" pitchFamily="18" charset="-127"/>
              </a:rPr>
              <a:t>은 </a:t>
            </a:r>
            <a:r>
              <a:rPr lang="ko-KR" altLang="en-US" sz="2500" dirty="0" err="1" smtClean="0">
                <a:latin typeface="HY강M" panose="02030600000101010101" pitchFamily="18" charset="-127"/>
                <a:ea typeface="HY강M" panose="02030600000101010101" pitchFamily="18" charset="-127"/>
              </a:rPr>
              <a:t>오엘라의</a:t>
            </a:r>
            <a:r>
              <a:rPr lang="ko-KR" altLang="en-US" sz="2500" dirty="0" smtClean="0">
                <a:latin typeface="HY강M" panose="02030600000101010101" pitchFamily="18" charset="-127"/>
                <a:ea typeface="HY강M" panose="02030600000101010101" pitchFamily="18" charset="-127"/>
              </a:rPr>
              <a:t> </a:t>
            </a:r>
            <a:r>
              <a:rPr lang="ko-KR" altLang="en-US" sz="2500" dirty="0" err="1" smtClean="0">
                <a:latin typeface="HY강M" panose="02030600000101010101" pitchFamily="18" charset="-127"/>
                <a:ea typeface="HY강M" panose="02030600000101010101" pitchFamily="18" charset="-127"/>
              </a:rPr>
              <a:t>캣휠</a:t>
            </a:r>
            <a:r>
              <a:rPr lang="ko-KR" altLang="en-US" sz="2500" dirty="0" smtClean="0">
                <a:latin typeface="HY강M" panose="02030600000101010101" pitchFamily="18" charset="-127"/>
                <a:ea typeface="HY강M" panose="02030600000101010101" pitchFamily="18" charset="-127"/>
              </a:rPr>
              <a:t> 전용 </a:t>
            </a:r>
            <a:r>
              <a:rPr lang="ko-KR" altLang="en-US" sz="2500" dirty="0" err="1" smtClean="0">
                <a:latin typeface="HY강M" panose="02030600000101010101" pitchFamily="18" charset="-127"/>
                <a:ea typeface="HY강M" panose="02030600000101010101" pitchFamily="18" charset="-127"/>
              </a:rPr>
              <a:t>어플로</a:t>
            </a:r>
            <a:r>
              <a:rPr lang="ko-KR" altLang="en-US" sz="2500" dirty="0" smtClean="0">
                <a:latin typeface="HY강M" panose="02030600000101010101" pitchFamily="18" charset="-127"/>
                <a:ea typeface="HY강M" panose="02030600000101010101" pitchFamily="18" charset="-127"/>
              </a:rPr>
              <a:t> </a:t>
            </a:r>
            <a:r>
              <a:rPr lang="ko-KR" altLang="en-US" sz="2500" dirty="0" err="1" smtClean="0">
                <a:latin typeface="HY강M" panose="02030600000101010101" pitchFamily="18" charset="-127"/>
                <a:ea typeface="HY강M" panose="02030600000101010101" pitchFamily="18" charset="-127"/>
              </a:rPr>
              <a:t>모바일과</a:t>
            </a:r>
            <a:r>
              <a:rPr lang="ko-KR" altLang="en-US" sz="2500" dirty="0" smtClean="0">
                <a:latin typeface="HY강M" panose="02030600000101010101" pitchFamily="18" charset="-127"/>
                <a:ea typeface="HY강M" panose="02030600000101010101" pitchFamily="18" charset="-127"/>
              </a:rPr>
              <a:t> </a:t>
            </a:r>
            <a:r>
              <a:rPr lang="ko-KR" altLang="en-US" sz="2500" dirty="0" err="1" smtClean="0">
                <a:latin typeface="HY강M" panose="02030600000101010101" pitchFamily="18" charset="-127"/>
                <a:ea typeface="HY강M" panose="02030600000101010101" pitchFamily="18" charset="-127"/>
              </a:rPr>
              <a:t>캣휠의</a:t>
            </a:r>
            <a:r>
              <a:rPr lang="ko-KR" altLang="en-US" sz="2500" dirty="0" smtClean="0">
                <a:latin typeface="HY강M" panose="02030600000101010101" pitchFamily="18" charset="-127"/>
                <a:ea typeface="HY강M" panose="02030600000101010101" pitchFamily="18" charset="-127"/>
              </a:rPr>
              <a:t> </a:t>
            </a:r>
            <a:r>
              <a:rPr lang="en-US" altLang="ko-KR" sz="2500" dirty="0" smtClean="0">
                <a:latin typeface="HY강M" panose="02030600000101010101" pitchFamily="18" charset="-127"/>
                <a:ea typeface="HY강M" panose="02030600000101010101" pitchFamily="18" charset="-127"/>
              </a:rPr>
              <a:t>LED</a:t>
            </a:r>
            <a:r>
              <a:rPr lang="ko-KR" altLang="en-US" sz="2500" dirty="0" smtClean="0">
                <a:latin typeface="HY강M" panose="02030600000101010101" pitchFamily="18" charset="-127"/>
                <a:ea typeface="HY강M" panose="02030600000101010101" pitchFamily="18" charset="-127"/>
              </a:rPr>
              <a:t>를 연동할 수 있다</a:t>
            </a:r>
            <a:r>
              <a:rPr lang="en-US" altLang="ko-KR" sz="2500" dirty="0" smtClean="0">
                <a:latin typeface="HY강M" panose="02030600000101010101" pitchFamily="18" charset="-127"/>
                <a:ea typeface="HY강M" panose="02030600000101010101" pitchFamily="18" charset="-127"/>
              </a:rPr>
              <a:t>. </a:t>
            </a:r>
            <a:endParaRPr lang="ko-KR" altLang="en-US" sz="2500" dirty="0"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pic>
        <p:nvPicPr>
          <p:cNvPr id="4099" name="Picture 3" descr="C:\Users\Administrator\Desktop\12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244" y="1575816"/>
            <a:ext cx="2845371" cy="5020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:\Users\Administrator\Desktop\44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1205" y="1575816"/>
            <a:ext cx="2740766" cy="4933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내용 개체 틀 2"/>
          <p:cNvSpPr txBox="1">
            <a:spLocks/>
          </p:cNvSpPr>
          <p:nvPr/>
        </p:nvSpPr>
        <p:spPr>
          <a:xfrm>
            <a:off x="9363375" y="1608076"/>
            <a:ext cx="2774867" cy="3066288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1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1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1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1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1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1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1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/>
              <a:buNone/>
            </a:pPr>
            <a:r>
              <a:rPr lang="ko-KR" altLang="en-US" sz="2500" dirty="0" err="1" smtClean="0">
                <a:latin typeface="HY강M" panose="02030600000101010101" pitchFamily="18" charset="-127"/>
                <a:ea typeface="HY강M" panose="02030600000101010101" pitchFamily="18" charset="-127"/>
              </a:rPr>
              <a:t>어플을</a:t>
            </a:r>
            <a:r>
              <a:rPr lang="ko-KR" altLang="en-US" sz="2500" dirty="0" smtClean="0">
                <a:latin typeface="HY강M" panose="02030600000101010101" pitchFamily="18" charset="-127"/>
                <a:ea typeface="HY강M" panose="02030600000101010101" pitchFamily="18" charset="-127"/>
              </a:rPr>
              <a:t> 통해 원격으로 가정 내의 </a:t>
            </a:r>
            <a:r>
              <a:rPr lang="ko-KR" altLang="en-US" sz="2500" dirty="0" err="1" smtClean="0">
                <a:latin typeface="HY강M" panose="02030600000101010101" pitchFamily="18" charset="-127"/>
                <a:ea typeface="HY강M" panose="02030600000101010101" pitchFamily="18" charset="-127"/>
              </a:rPr>
              <a:t>캣휠에</a:t>
            </a:r>
            <a:r>
              <a:rPr lang="ko-KR" altLang="en-US" sz="2500" dirty="0" smtClean="0">
                <a:latin typeface="HY강M" panose="02030600000101010101" pitchFamily="18" charset="-127"/>
                <a:ea typeface="HY강M" panose="02030600000101010101" pitchFamily="18" charset="-127"/>
              </a:rPr>
              <a:t> 장착되어 있는 </a:t>
            </a:r>
            <a:r>
              <a:rPr lang="en-US" altLang="ko-KR" sz="2500" dirty="0" smtClean="0">
                <a:latin typeface="HY강M" panose="02030600000101010101" pitchFamily="18" charset="-127"/>
                <a:ea typeface="HY강M" panose="02030600000101010101" pitchFamily="18" charset="-127"/>
              </a:rPr>
              <a:t>LED</a:t>
            </a:r>
            <a:r>
              <a:rPr lang="ko-KR" altLang="en-US" sz="2500" dirty="0" smtClean="0">
                <a:latin typeface="HY강M" panose="02030600000101010101" pitchFamily="18" charset="-127"/>
                <a:ea typeface="HY강M" panose="02030600000101010101" pitchFamily="18" charset="-127"/>
              </a:rPr>
              <a:t>를 </a:t>
            </a:r>
            <a:r>
              <a:rPr lang="ko-KR" altLang="en-US" sz="2500" dirty="0" err="1" smtClean="0">
                <a:latin typeface="HY강M" panose="02030600000101010101" pitchFamily="18" charset="-127"/>
                <a:ea typeface="HY강M" panose="02030600000101010101" pitchFamily="18" charset="-127"/>
              </a:rPr>
              <a:t>온오프</a:t>
            </a:r>
            <a:r>
              <a:rPr lang="ko-KR" altLang="en-US" sz="2500" dirty="0" smtClean="0">
                <a:latin typeface="HY강M" panose="02030600000101010101" pitchFamily="18" charset="-127"/>
                <a:ea typeface="HY강M" panose="02030600000101010101" pitchFamily="18" charset="-127"/>
              </a:rPr>
              <a:t> 할 수 있고</a:t>
            </a:r>
            <a:r>
              <a:rPr lang="en-US" altLang="ko-KR" sz="2500" dirty="0" smtClean="0">
                <a:latin typeface="HY강M" panose="02030600000101010101" pitchFamily="18" charset="-127"/>
                <a:ea typeface="HY강M" panose="02030600000101010101" pitchFamily="18" charset="-127"/>
              </a:rPr>
              <a:t>, </a:t>
            </a:r>
            <a:r>
              <a:rPr lang="ko-KR" altLang="en-US" sz="2500" dirty="0" smtClean="0">
                <a:latin typeface="HY강M" panose="02030600000101010101" pitchFamily="18" charset="-127"/>
                <a:ea typeface="HY강M" panose="02030600000101010101" pitchFamily="18" charset="-127"/>
              </a:rPr>
              <a:t>그 색상도 정할 수 있다</a:t>
            </a:r>
            <a:r>
              <a:rPr lang="en-US" altLang="ko-KR" sz="2500" dirty="0" smtClean="0">
                <a:latin typeface="HY강M" panose="02030600000101010101" pitchFamily="18" charset="-127"/>
                <a:ea typeface="HY강M" panose="02030600000101010101" pitchFamily="18" charset="-127"/>
              </a:rPr>
              <a:t>.</a:t>
            </a:r>
            <a:endParaRPr lang="ko-KR" altLang="en-US" sz="2500" dirty="0"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pic>
        <p:nvPicPr>
          <p:cNvPr id="4101" name="Picture 5" descr="C:\Users\Administrator\Desktop\뭐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8473" y="4668268"/>
            <a:ext cx="2709769" cy="1840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2771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기존의 </a:t>
            </a:r>
            <a:r>
              <a:rPr lang="ko-KR" altLang="en-US" dirty="0" err="1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캣휠</a:t>
            </a:r>
            <a:r>
              <a:rPr lang="ko-KR" altLang="en-US" dirty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dirty="0" err="1" smtClean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어플</a:t>
            </a:r>
            <a:r>
              <a:rPr lang="ko-KR" altLang="en-US" dirty="0" smtClean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dirty="0" smtClean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‘The Little Cat’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3121152" y="1700784"/>
            <a:ext cx="3352800" cy="46146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5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어플을</a:t>
            </a:r>
            <a:r>
              <a:rPr lang="ko-KR" altLang="en-US" sz="25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통해 가정 내의 </a:t>
            </a:r>
            <a:r>
              <a:rPr lang="ko-KR" altLang="en-US" sz="25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캣휠이</a:t>
            </a:r>
            <a:r>
              <a:rPr lang="ko-KR" altLang="en-US" sz="25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몇 바퀴 </a:t>
            </a:r>
            <a:r>
              <a:rPr lang="ko-KR" altLang="en-US" sz="25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회전했는지와</a:t>
            </a:r>
            <a:endParaRPr lang="en-US" altLang="ko-KR" sz="25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>
              <a:buNone/>
            </a:pPr>
            <a:endParaRPr lang="en-US" altLang="ko-KR" sz="2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>
              <a:buNone/>
            </a:pPr>
            <a:r>
              <a:rPr lang="ko-KR" altLang="en-US" sz="25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그로 인해 </a:t>
            </a:r>
            <a:r>
              <a:rPr lang="ko-KR" altLang="en-US" sz="25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어느정도</a:t>
            </a:r>
            <a:r>
              <a:rPr lang="ko-KR" altLang="en-US" sz="25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고양이가 움직였는지 기록이 가능하다</a:t>
            </a:r>
            <a:r>
              <a:rPr lang="en-US" altLang="ko-KR" sz="25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2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9321971" y="1700784"/>
            <a:ext cx="2774867" cy="4322064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1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1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1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1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1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1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1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/>
              <a:buNone/>
            </a:pPr>
            <a:r>
              <a:rPr lang="ko-KR" altLang="en-US" sz="2500" dirty="0" smtClean="0">
                <a:latin typeface="HY강M" panose="02030600000101010101" pitchFamily="18" charset="-127"/>
                <a:ea typeface="HY강M" panose="02030600000101010101" pitchFamily="18" charset="-127"/>
              </a:rPr>
              <a:t>또한 프로필을 작성해 고양이의 정보를 기록할 수 있고 무게와 사이즈 등의 </a:t>
            </a:r>
            <a:endParaRPr lang="en-US" altLang="ko-KR" sz="2500" dirty="0">
              <a:latin typeface="HY강M" panose="02030600000101010101" pitchFamily="18" charset="-127"/>
              <a:ea typeface="HY강M" panose="02030600000101010101" pitchFamily="18" charset="-127"/>
            </a:endParaRPr>
          </a:p>
          <a:p>
            <a:pPr marL="0" indent="0">
              <a:buFont typeface="Wingdings"/>
              <a:buNone/>
            </a:pPr>
            <a:r>
              <a:rPr lang="en-US" altLang="ko-KR" sz="2500" dirty="0" smtClean="0">
                <a:latin typeface="HY강M" panose="02030600000101010101" pitchFamily="18" charset="-127"/>
                <a:ea typeface="HY강M" panose="02030600000101010101" pitchFamily="18" charset="-127"/>
              </a:rPr>
              <a:t>BMI</a:t>
            </a:r>
            <a:r>
              <a:rPr lang="ko-KR" altLang="en-US" sz="2500" dirty="0" smtClean="0">
                <a:latin typeface="HY강M" panose="02030600000101010101" pitchFamily="18" charset="-127"/>
                <a:ea typeface="HY강M" panose="02030600000101010101" pitchFamily="18" charset="-127"/>
              </a:rPr>
              <a:t>수치를 유추하는 것 또한 가능하다</a:t>
            </a:r>
            <a:r>
              <a:rPr lang="en-US" altLang="ko-KR" sz="2500" dirty="0" smtClean="0">
                <a:latin typeface="HY강M" panose="02030600000101010101" pitchFamily="18" charset="-127"/>
                <a:ea typeface="HY강M" panose="02030600000101010101" pitchFamily="18" charset="-127"/>
              </a:rPr>
              <a:t>.</a:t>
            </a:r>
            <a:endParaRPr lang="ko-KR" altLang="en-US" sz="2500" dirty="0"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pic>
        <p:nvPicPr>
          <p:cNvPr id="5122" name="Picture 2" descr="C:\Users\Administrator\Desktop\33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951" y="1591056"/>
            <a:ext cx="2848019" cy="5236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Administrator\Desktop\22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786" y="1591056"/>
            <a:ext cx="2608800" cy="4954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8433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04800" y="213360"/>
            <a:ext cx="10871200" cy="990600"/>
          </a:xfrm>
        </p:spPr>
        <p:txBody>
          <a:bodyPr/>
          <a:lstStyle/>
          <a:p>
            <a:r>
              <a:rPr lang="ko-KR" altLang="en-US" dirty="0" smtClean="0">
                <a:latin typeface="HY바다M" panose="02030600000101010101" pitchFamily="18" charset="-127"/>
                <a:ea typeface="HY바다M" panose="02030600000101010101" pitchFamily="18" charset="-127"/>
              </a:rPr>
              <a:t>기존 제품과의 차별성</a:t>
            </a:r>
            <a:endParaRPr lang="ko-KR" altLang="en-US" dirty="0">
              <a:latin typeface="HY바다M" panose="02030600000101010101" pitchFamily="18" charset="-127"/>
              <a:ea typeface="HY바다M" panose="02030600000101010101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304800" y="1722120"/>
            <a:ext cx="11740896" cy="4959096"/>
          </a:xfrm>
        </p:spPr>
        <p:txBody>
          <a:bodyPr>
            <a:normAutofit/>
          </a:bodyPr>
          <a:lstStyle/>
          <a:p>
            <a:r>
              <a:rPr lang="ko-KR" altLang="en-US" sz="25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거리</a:t>
            </a:r>
            <a:r>
              <a:rPr lang="en-US" altLang="ko-KR" sz="25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5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회전수</a:t>
            </a:r>
            <a:r>
              <a:rPr lang="en-US" altLang="ko-KR" sz="25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5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칼로리 이외 추가로 </a:t>
            </a:r>
            <a:r>
              <a:rPr lang="ko-KR" altLang="en-US" sz="25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캣휠의</a:t>
            </a:r>
            <a:r>
              <a:rPr lang="ko-KR" altLang="en-US" sz="25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속도와 운동시간 등 측정 데이터 종류를 늘림</a:t>
            </a:r>
            <a:endParaRPr lang="en-US" altLang="ko-KR" sz="25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25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캣휠이</a:t>
            </a:r>
            <a:r>
              <a:rPr lang="ko-KR" altLang="en-US" sz="25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주로 이용되는 시간대를 막대그래프를 통해 시각적으로 표시</a:t>
            </a:r>
            <a:endParaRPr lang="en-US" altLang="ko-KR" sz="25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25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기존 제품의 </a:t>
            </a:r>
            <a:r>
              <a:rPr lang="en-US" altLang="ko-KR" sz="25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LED</a:t>
            </a:r>
            <a:r>
              <a:rPr lang="ko-KR" altLang="en-US" sz="25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기능 대신 먹이를 이용한 반복학습을 통해 </a:t>
            </a:r>
            <a:r>
              <a:rPr lang="ko-KR" altLang="en-US" sz="25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캣휠</a:t>
            </a:r>
            <a:r>
              <a:rPr lang="ko-KR" altLang="en-US" sz="25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이용을 유도</a:t>
            </a:r>
            <a:endParaRPr lang="en-US" altLang="ko-KR" sz="25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5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25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이미 구매한 </a:t>
            </a:r>
            <a:r>
              <a:rPr lang="ko-KR" altLang="en-US" sz="25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캣휠에</a:t>
            </a:r>
            <a:r>
              <a:rPr lang="ko-KR" altLang="en-US" sz="25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부착이 가능해서 </a:t>
            </a:r>
            <a:r>
              <a:rPr lang="ko-KR" altLang="en-US" sz="2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</a:t>
            </a:r>
            <a:r>
              <a:rPr lang="ko-KR" altLang="en-US" sz="25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존 제품에 비해 총 </a:t>
            </a:r>
            <a:r>
              <a:rPr lang="ko-KR" altLang="en-US" sz="2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구매 비용을 낮출 수 있음</a:t>
            </a:r>
            <a:endParaRPr lang="en-US" altLang="ko-KR" sz="2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 smtClean="0">
              <a:latin typeface="HY강B" panose="02030600000101010101" pitchFamily="18" charset="-127"/>
              <a:ea typeface="HY강B" panose="02030600000101010101" pitchFamily="18" charset="-127"/>
            </a:endParaRPr>
          </a:p>
          <a:p>
            <a:endParaRPr lang="en-US" altLang="ko-KR" dirty="0" smtClean="0">
              <a:latin typeface="HY강B" panose="02030600000101010101" pitchFamily="18" charset="-127"/>
              <a:ea typeface="HY강B" panose="02030600000101010101" pitchFamily="18" charset="-127"/>
            </a:endParaRPr>
          </a:p>
          <a:p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420660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800" kern="120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400" dirty="0" smtClean="0">
                <a:solidFill>
                  <a:srgbClr val="000000"/>
                </a:solidFill>
                <a:latin typeface="HY나무B" panose="02030600000101010101"/>
                <a:ea typeface="HY나무B" panose="02030600000101010101"/>
              </a:rPr>
              <a:t>시스</a:t>
            </a:r>
            <a:r>
              <a:rPr lang="ko-KR" altLang="en-US" sz="4400" dirty="0">
                <a:solidFill>
                  <a:srgbClr val="000000"/>
                </a:solidFill>
                <a:latin typeface="HY나무B"/>
                <a:ea typeface="HY나무B" panose="02030600000101010101"/>
              </a:rPr>
              <a:t>템</a:t>
            </a:r>
            <a:r>
              <a:rPr lang="ko-KR" altLang="en-US" sz="4400" dirty="0" smtClean="0">
                <a:solidFill>
                  <a:srgbClr val="000000"/>
                </a:solidFill>
                <a:latin typeface="HY나무B"/>
                <a:ea typeface="HY나무B" panose="02030600000101010101"/>
              </a:rPr>
              <a:t> 개발 계획</a:t>
            </a:r>
            <a:endParaRPr lang="ko-KR" altLang="en-US" sz="4400" dirty="0">
              <a:solidFill>
                <a:srgbClr val="000000"/>
              </a:solidFill>
              <a:latin typeface="HY나무B"/>
              <a:ea typeface="HY나무B" panose="02030600000101010101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75488" y="2422251"/>
            <a:ext cx="10871200" cy="4495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기존의 </a:t>
            </a:r>
            <a:r>
              <a:rPr lang="ko-KR" altLang="en-US" sz="24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캣휠에</a:t>
            </a:r>
            <a:r>
              <a:rPr lang="ko-KR" altLang="en-US" sz="2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탈부착식으로 개발할 예정이며</a:t>
            </a:r>
            <a:r>
              <a:rPr lang="en-US" altLang="ko-KR" sz="2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</a:p>
          <a:p>
            <a:pPr marL="0" indent="0">
              <a:buNone/>
            </a:pPr>
            <a:r>
              <a:rPr lang="ko-KR" altLang="en-US" sz="2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거리와 </a:t>
            </a:r>
            <a:r>
              <a:rPr lang="ko-KR" altLang="en-US" sz="24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회전수</a:t>
            </a:r>
            <a:r>
              <a:rPr lang="en-US" altLang="ko-KR" sz="2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시간을 기준으로 먹이를 제공</a:t>
            </a:r>
            <a:endParaRPr lang="en-US" altLang="ko-KR" sz="24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>
              <a:buNone/>
            </a:pPr>
            <a:endParaRPr lang="en-US" altLang="ko-KR" sz="24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>
              <a:buNone/>
            </a:pPr>
            <a:endParaRPr lang="en-US" altLang="ko-KR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>
              <a:buNone/>
            </a:pPr>
            <a:endParaRPr lang="en-US" altLang="ko-KR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>
              <a:buNone/>
            </a:pPr>
            <a:r>
              <a:rPr lang="ko-KR" altLang="en-US" sz="2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앱을 통해 </a:t>
            </a:r>
            <a:r>
              <a:rPr lang="ko-KR" altLang="en-US" sz="24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캣휠</a:t>
            </a:r>
            <a:r>
              <a:rPr lang="ko-KR" altLang="en-US" sz="2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이용내역을 확인이 </a:t>
            </a:r>
            <a:endParaRPr lang="en-US" altLang="ko-KR" sz="24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>
              <a:buNone/>
            </a:pPr>
            <a:r>
              <a:rPr lang="ko-KR" altLang="en-US" sz="2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가능하도록 블루투스로 연동</a:t>
            </a:r>
            <a:endParaRPr lang="en-US" altLang="ko-KR" sz="24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>
              <a:buNone/>
            </a:pPr>
            <a:endParaRPr lang="en-US" altLang="ko-KR" sz="24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4277" y="1871472"/>
            <a:ext cx="6509523" cy="4339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403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tx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시스템 개발 계획 </a:t>
            </a:r>
            <a:endParaRPr lang="ko-KR" altLang="en-US" dirty="0">
              <a:solidFill>
                <a:schemeClr val="tx1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ko-KR" sz="25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>
              <a:buNone/>
            </a:pPr>
            <a:endParaRPr lang="en-US" altLang="ko-KR" sz="2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>
              <a:buNone/>
            </a:pPr>
            <a:endParaRPr lang="en-US" altLang="ko-KR" sz="25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Picture 4" descr="C:\Users\Administrator\Desktop\213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0474" y="1912239"/>
            <a:ext cx="5688012" cy="2486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600198"/>
            <a:ext cx="6578895" cy="4385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289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Picture 3" descr="C:\Users\Administrator\Desktop\D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-1" y="0"/>
            <a:ext cx="4498848" cy="1143000"/>
          </a:xfrm>
        </p:spPr>
        <p:txBody>
          <a:bodyPr>
            <a:normAutofit/>
          </a:bodyPr>
          <a:lstStyle/>
          <a:p>
            <a:r>
              <a:rPr lang="ko-KR" altLang="en-US" sz="4800" dirty="0" smtClean="0">
                <a:latin typeface="HY나무B" panose="02030600000101010101" pitchFamily="18" charset="-127"/>
                <a:ea typeface="HY나무B" panose="02030600000101010101" pitchFamily="18" charset="-127"/>
              </a:rPr>
              <a:t>기대효과</a:t>
            </a:r>
            <a:endParaRPr lang="ko-KR" altLang="en-US" sz="4800" dirty="0"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385023" y="0"/>
            <a:ext cx="987551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148" name="Picture 4" descr="C:\Users\Administrator\Desktop\캡처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2343" y="702411"/>
            <a:ext cx="2672910" cy="5027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그룹 9"/>
          <p:cNvGrpSpPr/>
          <p:nvPr/>
        </p:nvGrpSpPr>
        <p:grpSpPr>
          <a:xfrm>
            <a:off x="926698" y="3186383"/>
            <a:ext cx="2865120" cy="36576"/>
            <a:chOff x="1018032" y="2548128"/>
            <a:chExt cx="2865120" cy="36576"/>
          </a:xfrm>
        </p:grpSpPr>
        <p:cxnSp>
          <p:nvCxnSpPr>
            <p:cNvPr id="9" name="직선 연결선 8"/>
            <p:cNvCxnSpPr/>
            <p:nvPr/>
          </p:nvCxnSpPr>
          <p:spPr>
            <a:xfrm>
              <a:off x="1018032" y="2584704"/>
              <a:ext cx="2865120" cy="0"/>
            </a:xfrm>
            <a:prstGeom prst="line">
              <a:avLst/>
            </a:prstGeom>
            <a:ln w="158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/>
            <p:cNvCxnSpPr/>
            <p:nvPr/>
          </p:nvCxnSpPr>
          <p:spPr>
            <a:xfrm>
              <a:off x="1018032" y="2548128"/>
              <a:ext cx="2865120" cy="0"/>
            </a:xfrm>
            <a:prstGeom prst="line">
              <a:avLst/>
            </a:prstGeom>
            <a:ln w="158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내용 개체 틀 2"/>
          <p:cNvSpPr txBox="1">
            <a:spLocks/>
          </p:cNvSpPr>
          <p:nvPr/>
        </p:nvSpPr>
        <p:spPr>
          <a:xfrm>
            <a:off x="719326" y="1435614"/>
            <a:ext cx="4949953" cy="26707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z="2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6" name="내용 개체 틀 2"/>
          <p:cNvSpPr txBox="1">
            <a:spLocks/>
          </p:cNvSpPr>
          <p:nvPr/>
        </p:nvSpPr>
        <p:spPr>
          <a:xfrm>
            <a:off x="1538447" y="1143001"/>
            <a:ext cx="2704369" cy="14202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ko-KR" altLang="en-US" sz="2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7" name="내용 개체 틀 2"/>
          <p:cNvSpPr txBox="1">
            <a:spLocks/>
          </p:cNvSpPr>
          <p:nvPr/>
        </p:nvSpPr>
        <p:spPr>
          <a:xfrm>
            <a:off x="7766302" y="4779597"/>
            <a:ext cx="3523490" cy="15480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000" b="1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보편적인 </a:t>
            </a:r>
            <a:r>
              <a:rPr lang="ko-KR" altLang="en-US" sz="2000" b="1" dirty="0" err="1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사용성</a:t>
            </a:r>
            <a:r>
              <a:rPr lang="ko-KR" altLang="en-US" sz="2000" b="1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 추구</a:t>
            </a:r>
            <a:endParaRPr lang="en-US" altLang="ko-KR" sz="2000" b="1" dirty="0" smtClean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0" indent="0">
              <a:buNone/>
            </a:pPr>
            <a:r>
              <a:rPr lang="ko-KR" altLang="en-US" sz="15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장착하고 연결만 하면 되기 때문에 사용이 단순하다</a:t>
            </a:r>
            <a:endParaRPr lang="ko-KR" altLang="en-US" sz="15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8" name="내용 개체 틀 2"/>
          <p:cNvSpPr txBox="1">
            <a:spLocks/>
          </p:cNvSpPr>
          <p:nvPr/>
        </p:nvSpPr>
        <p:spPr>
          <a:xfrm>
            <a:off x="7766302" y="2913888"/>
            <a:ext cx="3523490" cy="12124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000" b="1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높은 </a:t>
            </a:r>
            <a:r>
              <a:rPr lang="ko-KR" altLang="en-US" sz="2000" b="1" dirty="0" err="1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접근성</a:t>
            </a:r>
            <a:endParaRPr lang="en-US" altLang="ko-KR" sz="2000" b="1" dirty="0" smtClean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0" indent="0">
              <a:buNone/>
            </a:pPr>
            <a:r>
              <a:rPr lang="ko-KR" altLang="en-US" sz="16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기존 가정에 보유하고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있는 </a:t>
            </a:r>
            <a:r>
              <a:rPr lang="ko-KR" altLang="en-US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캣휠도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IOT </a:t>
            </a:r>
            <a:r>
              <a:rPr lang="ko-KR" altLang="en-US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캣휠로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업그레이드 가능</a:t>
            </a:r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9" name="내용 개체 틀 2"/>
          <p:cNvSpPr txBox="1">
            <a:spLocks/>
          </p:cNvSpPr>
          <p:nvPr/>
        </p:nvSpPr>
        <p:spPr>
          <a:xfrm>
            <a:off x="7766302" y="396912"/>
            <a:ext cx="3523490" cy="12124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000" b="1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재사용 가능</a:t>
            </a:r>
            <a:endParaRPr lang="en-US" altLang="ko-KR" sz="2000" b="1" dirty="0" smtClean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0" indent="0">
              <a:buNone/>
            </a:pPr>
            <a:r>
              <a:rPr lang="ko-KR" altLang="en-US" sz="1600" dirty="0" err="1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탈부착</a:t>
            </a:r>
            <a:r>
              <a:rPr lang="ko-KR" altLang="en-US" sz="16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 부품이기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때문에 기존에 사용하던 </a:t>
            </a:r>
            <a:r>
              <a:rPr lang="ko-KR" altLang="en-US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캣휠이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망가지더라도 장치만 옮기면 계속 사용 가능</a:t>
            </a:r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0" name="내용 개체 틀 2"/>
          <p:cNvSpPr txBox="1">
            <a:spLocks/>
          </p:cNvSpPr>
          <p:nvPr/>
        </p:nvSpPr>
        <p:spPr>
          <a:xfrm>
            <a:off x="688847" y="1701439"/>
            <a:ext cx="3523490" cy="12124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000" b="1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금액 절약</a:t>
            </a:r>
            <a:endParaRPr lang="en-US" altLang="ko-KR" sz="2000" b="1" dirty="0" smtClean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0" indent="0">
              <a:buNone/>
            </a:pPr>
            <a:r>
              <a:rPr lang="ko-KR" altLang="en-US" sz="16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기능 추가를 위해 새 </a:t>
            </a:r>
            <a:r>
              <a:rPr lang="ko-KR" altLang="en-US" sz="1600" dirty="0" err="1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캣휠을</a:t>
            </a:r>
            <a:r>
              <a:rPr lang="ko-KR" altLang="en-US" sz="16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 구매할 필요도 없고</a:t>
            </a:r>
            <a:r>
              <a:rPr lang="en-US" altLang="ko-KR" sz="16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6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기존의 장비보다 가격도 저렴함</a:t>
            </a:r>
            <a:endParaRPr lang="ko-KR" altLang="en-US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1" name="내용 개체 틀 2"/>
          <p:cNvSpPr txBox="1">
            <a:spLocks/>
          </p:cNvSpPr>
          <p:nvPr/>
        </p:nvSpPr>
        <p:spPr>
          <a:xfrm>
            <a:off x="597513" y="3482875"/>
            <a:ext cx="3523490" cy="12124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000" b="1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한눈에 보기 편함</a:t>
            </a:r>
            <a:endParaRPr lang="en-US" altLang="ko-KR" sz="2000" b="1" dirty="0" smtClean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0" indent="0">
              <a:buNone/>
            </a:pPr>
            <a:r>
              <a:rPr lang="ko-KR" altLang="en-US" sz="16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시적 효과 기존 </a:t>
            </a:r>
            <a:r>
              <a:rPr lang="ko-KR" altLang="en-US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어플에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비해 더 다양한 통계를 시각적으로 표기해 쉽게 파악할 수 있음</a:t>
            </a:r>
          </a:p>
        </p:txBody>
      </p:sp>
      <p:grpSp>
        <p:nvGrpSpPr>
          <p:cNvPr id="23" name="그룹 22"/>
          <p:cNvGrpSpPr/>
          <p:nvPr/>
        </p:nvGrpSpPr>
        <p:grpSpPr>
          <a:xfrm>
            <a:off x="7869936" y="4270248"/>
            <a:ext cx="2865120" cy="36576"/>
            <a:chOff x="1018032" y="2548128"/>
            <a:chExt cx="2865120" cy="36576"/>
          </a:xfrm>
        </p:grpSpPr>
        <p:cxnSp>
          <p:nvCxnSpPr>
            <p:cNvPr id="24" name="직선 연결선 23"/>
            <p:cNvCxnSpPr/>
            <p:nvPr/>
          </p:nvCxnSpPr>
          <p:spPr>
            <a:xfrm>
              <a:off x="1018032" y="2584704"/>
              <a:ext cx="2865120" cy="0"/>
            </a:xfrm>
            <a:prstGeom prst="line">
              <a:avLst/>
            </a:prstGeom>
            <a:ln w="158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/>
            <p:cNvCxnSpPr/>
            <p:nvPr/>
          </p:nvCxnSpPr>
          <p:spPr>
            <a:xfrm>
              <a:off x="1018032" y="2548128"/>
              <a:ext cx="2865120" cy="0"/>
            </a:xfrm>
            <a:prstGeom prst="line">
              <a:avLst/>
            </a:prstGeom>
            <a:ln w="158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그룹 25"/>
          <p:cNvGrpSpPr/>
          <p:nvPr/>
        </p:nvGrpSpPr>
        <p:grpSpPr>
          <a:xfrm>
            <a:off x="7766302" y="2124456"/>
            <a:ext cx="2865120" cy="36576"/>
            <a:chOff x="1018032" y="2548128"/>
            <a:chExt cx="2865120" cy="36576"/>
          </a:xfrm>
        </p:grpSpPr>
        <p:cxnSp>
          <p:nvCxnSpPr>
            <p:cNvPr id="27" name="직선 연결선 26"/>
            <p:cNvCxnSpPr/>
            <p:nvPr/>
          </p:nvCxnSpPr>
          <p:spPr>
            <a:xfrm>
              <a:off x="1018032" y="2584704"/>
              <a:ext cx="2865120" cy="0"/>
            </a:xfrm>
            <a:prstGeom prst="line">
              <a:avLst/>
            </a:prstGeom>
            <a:ln w="158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/>
            <p:cNvCxnSpPr/>
            <p:nvPr/>
          </p:nvCxnSpPr>
          <p:spPr>
            <a:xfrm>
              <a:off x="1018032" y="2548128"/>
              <a:ext cx="2865120" cy="0"/>
            </a:xfrm>
            <a:prstGeom prst="line">
              <a:avLst/>
            </a:prstGeom>
            <a:ln w="158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그룹 21"/>
          <p:cNvGrpSpPr/>
          <p:nvPr/>
        </p:nvGrpSpPr>
        <p:grpSpPr>
          <a:xfrm>
            <a:off x="816863" y="5100114"/>
            <a:ext cx="2865120" cy="36576"/>
            <a:chOff x="1018032" y="2548128"/>
            <a:chExt cx="2865120" cy="36576"/>
          </a:xfrm>
        </p:grpSpPr>
        <p:cxnSp>
          <p:nvCxnSpPr>
            <p:cNvPr id="29" name="직선 연결선 28"/>
            <p:cNvCxnSpPr/>
            <p:nvPr/>
          </p:nvCxnSpPr>
          <p:spPr>
            <a:xfrm>
              <a:off x="1018032" y="2584704"/>
              <a:ext cx="2865120" cy="0"/>
            </a:xfrm>
            <a:prstGeom prst="line">
              <a:avLst/>
            </a:prstGeom>
            <a:ln w="158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/>
            <p:cNvCxnSpPr/>
            <p:nvPr/>
          </p:nvCxnSpPr>
          <p:spPr>
            <a:xfrm>
              <a:off x="1018032" y="2548128"/>
              <a:ext cx="2865120" cy="0"/>
            </a:xfrm>
            <a:prstGeom prst="line">
              <a:avLst/>
            </a:prstGeom>
            <a:ln w="158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내용 개체 틀 2"/>
          <p:cNvSpPr txBox="1">
            <a:spLocks/>
          </p:cNvSpPr>
          <p:nvPr/>
        </p:nvSpPr>
        <p:spPr>
          <a:xfrm>
            <a:off x="597513" y="5352570"/>
            <a:ext cx="3523490" cy="12124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000" b="1" dirty="0" err="1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캣휠</a:t>
            </a:r>
            <a:r>
              <a:rPr lang="ko-KR" altLang="en-US" sz="2000" b="1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 이용률을 높임</a:t>
            </a:r>
            <a:endParaRPr lang="en-US" altLang="ko-KR" sz="2000" b="1" dirty="0" smtClean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0" indent="0">
              <a:buNone/>
            </a:pPr>
            <a:r>
              <a:rPr lang="ko-KR" altLang="en-US" sz="16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보상을 얻기 위해 지속적으로 </a:t>
            </a:r>
            <a:r>
              <a:rPr lang="ko-KR" altLang="en-US" sz="1600" dirty="0" err="1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캣휠을</a:t>
            </a:r>
            <a:r>
              <a:rPr lang="ko-KR" altLang="en-US" sz="16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 이용하는 함</a:t>
            </a:r>
            <a:endParaRPr lang="ko-KR" altLang="en-US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9374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jpe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jpeg"/></Relationships>
</file>

<file path=ppt/theme/theme1.xml><?xml version="1.0" encoding="utf-8"?>
<a:theme xmlns:a="http://schemas.openxmlformats.org/drawingml/2006/main" name="가을">
  <a:themeElements>
    <a:clrScheme name="가을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가을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가을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오렌지">
  <a:themeElements>
    <a:clrScheme name="오렌지">
      <a:dk1>
        <a:sysClr val="windowText" lastClr="000000"/>
      </a:dk1>
      <a:lt1>
        <a:sysClr val="window" lastClr="FFFFFF"/>
      </a:lt1>
      <a:dk2>
        <a:srgbClr val="575F6D"/>
      </a:dk2>
      <a:lt2>
        <a:srgbClr val="FFF39D"/>
      </a:lt2>
      <a:accent1>
        <a:srgbClr val="FE8637"/>
      </a:accent1>
      <a:accent2>
        <a:srgbClr val="7598D9"/>
      </a:accent2>
      <a:accent3>
        <a:srgbClr val="B32C16"/>
      </a:accent3>
      <a:accent4>
        <a:srgbClr val="F5CD2D"/>
      </a:accent4>
      <a:accent5>
        <a:srgbClr val="AEBAD5"/>
      </a:accent5>
      <a:accent6>
        <a:srgbClr val="777C84"/>
      </a:accent6>
      <a:hlink>
        <a:srgbClr val="D2611C"/>
      </a:hlink>
      <a:folHlink>
        <a:srgbClr val="3B435B"/>
      </a:folHlink>
    </a:clrScheme>
    <a:fontScheme name="오렌지">
      <a:majorFont>
        <a:latin typeface="Century Schoolbook"/>
        <a:ea typeface=""/>
        <a:cs typeface=""/>
        <a:font script="Jpan" typeface="ＭＳ Ｐ明朝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Schoolbook"/>
        <a:ea typeface=""/>
        <a:cs typeface=""/>
        <a:font script="Jpan" typeface="ＭＳ Ｐ明朝"/>
        <a:font script="Hang" typeface="휴먼매직체"/>
        <a:font script="Hans" typeface="宋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오렌지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60000"/>
              </a:schemeClr>
            </a:gs>
            <a:gs pos="30000">
              <a:schemeClr val="phClr">
                <a:tint val="38000"/>
                <a:satMod val="260000"/>
              </a:schemeClr>
            </a:gs>
            <a:gs pos="75000">
              <a:schemeClr val="phClr">
                <a:tint val="55000"/>
                <a:satMod val="255000"/>
              </a:schemeClr>
            </a:gs>
            <a:gs pos="100000">
              <a:schemeClr val="phClr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gradFill rotWithShape="1">
          <a:gsLst>
            <a:gs pos="0">
              <a:schemeClr val="phClr">
                <a:shade val="63000"/>
                <a:satMod val="165000"/>
              </a:schemeClr>
            </a:gs>
            <a:gs pos="30000">
              <a:schemeClr val="phClr">
                <a:shade val="58000"/>
                <a:satMod val="165000"/>
              </a:schemeClr>
            </a:gs>
            <a:gs pos="75000">
              <a:schemeClr val="phClr">
                <a:shade val="30000"/>
                <a:satMod val="175000"/>
              </a:schemeClr>
            </a:gs>
            <a:gs pos="100000">
              <a:schemeClr val="phClr"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</a:fillStyleLst>
      <a:lnStyleLst>
        <a:ln w="12700" cap="flat" cmpd="sng" algn="ctr">
          <a:solidFill>
            <a:schemeClr val="phClr">
              <a:shade val="70000"/>
              <a:satMod val="15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bevelT w="47625" h="69850"/>
            <a:contourClr>
              <a:schemeClr val="lt1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8000"/>
                <a:satMod val="125000"/>
              </a:schemeClr>
            </a:gs>
            <a:gs pos="40000">
              <a:schemeClr val="phClr">
                <a:tint val="90000"/>
                <a:shade val="90000"/>
                <a:satMod val="120000"/>
              </a:schemeClr>
            </a:gs>
            <a:gs pos="100000">
              <a:schemeClr val="phClr">
                <a:tint val="5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80000"/>
              </a:schemeClr>
              <a:schemeClr val="phClr">
                <a:tint val="91000"/>
              </a:schemeClr>
            </a:duotone>
          </a:blip>
          <a:tile tx="0" ty="0" sx="40000" sy="50000" flip="y" algn="tl"/>
        </a:blip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대장간">
  <a:themeElements>
    <a:clrScheme name="회색조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대장간">
      <a:majorFont>
        <a:latin typeface="Rockwell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Rockwell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대장간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80000"/>
              </a:schemeClr>
            </a:gs>
            <a:gs pos="62000">
              <a:schemeClr val="phClr">
                <a:tint val="30000"/>
                <a:satMod val="180000"/>
              </a:schemeClr>
            </a:gs>
            <a:gs pos="100000">
              <a:schemeClr val="phClr">
                <a:tint val="22000"/>
                <a:satMod val="18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58000"/>
                <a:satMod val="150000"/>
              </a:schemeClr>
            </a:gs>
            <a:gs pos="72000">
              <a:schemeClr val="phClr">
                <a:tint val="90000"/>
                <a:satMod val="135000"/>
              </a:schemeClr>
            </a:gs>
            <a:gs pos="100000">
              <a:schemeClr val="phClr">
                <a:tint val="8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80000"/>
            </a:schemeClr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000000"/>
            </a:lightRig>
          </a:scene3d>
          <a:sp3d prstMaterial="matte">
            <a:bevelT w="63500" h="635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75000"/>
                <a:satMod val="400000"/>
              </a:schemeClr>
            </a:gs>
            <a:gs pos="20000">
              <a:schemeClr val="phClr">
                <a:tint val="80000"/>
                <a:satMod val="355000"/>
              </a:schemeClr>
            </a:gs>
            <a:gs pos="100000">
              <a:schemeClr val="phClr">
                <a:tint val="95000"/>
                <a:shade val="55000"/>
                <a:satMod val="355000"/>
              </a:schemeClr>
            </a:gs>
          </a:gsLst>
          <a:path path="circle">
            <a:fillToRect l="67500" t="35000" r="32500" b="65000"/>
          </a:path>
        </a:gradFill>
        <a:blipFill>
          <a:blip xmlns:r="http://schemas.openxmlformats.org/officeDocument/2006/relationships" r:embed="rId1">
            <a:duotone>
              <a:schemeClr val="phClr">
                <a:shade val="30000"/>
                <a:satMod val="120000"/>
              </a:schemeClr>
              <a:schemeClr val="phClr">
                <a:tint val="70000"/>
                <a:satMod val="250000"/>
              </a:schemeClr>
            </a:duotone>
          </a:blip>
          <a:tile tx="0" ty="0" sx="50000" sy="50000" flip="none" algn="t"/>
        </a:blip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1205</TotalTime>
  <Words>394</Words>
  <Application>Microsoft Office PowerPoint</Application>
  <PresentationFormat>와이드스크린</PresentationFormat>
  <Paragraphs>88</Paragraphs>
  <Slides>13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18</vt:i4>
      </vt:variant>
      <vt:variant>
        <vt:lpstr>테마</vt:lpstr>
      </vt:variant>
      <vt:variant>
        <vt:i4>4</vt:i4>
      </vt:variant>
      <vt:variant>
        <vt:lpstr>슬라이드 제목</vt:lpstr>
      </vt:variant>
      <vt:variant>
        <vt:i4>13</vt:i4>
      </vt:variant>
    </vt:vector>
  </HeadingPairs>
  <TitlesOfParts>
    <vt:vector size="35" baseType="lpstr">
      <vt:lpstr>HY강B</vt:lpstr>
      <vt:lpstr>HY강M</vt:lpstr>
      <vt:lpstr>HY견고딕</vt:lpstr>
      <vt:lpstr>HY나무B</vt:lpstr>
      <vt:lpstr>HY바다M</vt:lpstr>
      <vt:lpstr>HY얕은샘물M</vt:lpstr>
      <vt:lpstr>HY엽서M</vt:lpstr>
      <vt:lpstr>HY헤드라인M</vt:lpstr>
      <vt:lpstr>맑은 고딕</vt:lpstr>
      <vt:lpstr>바탕</vt:lpstr>
      <vt:lpstr>휴먼매직체</vt:lpstr>
      <vt:lpstr>Arial</vt:lpstr>
      <vt:lpstr>Century Schoolbook</vt:lpstr>
      <vt:lpstr>Rockwell</vt:lpstr>
      <vt:lpstr>Tw Cen MT</vt:lpstr>
      <vt:lpstr>Wingdings</vt:lpstr>
      <vt:lpstr>Wingdings 2</vt:lpstr>
      <vt:lpstr>Wingdings 3</vt:lpstr>
      <vt:lpstr>가을</vt:lpstr>
      <vt:lpstr>오렌지</vt:lpstr>
      <vt:lpstr>대장간</vt:lpstr>
      <vt:lpstr>Office 테마</vt:lpstr>
      <vt:lpstr>부착형 운동유도 캣휠 보조 기록장치</vt:lpstr>
      <vt:lpstr>PowerPoint 프레젠테이션</vt:lpstr>
      <vt:lpstr>배경 및 시스템 필요성</vt:lpstr>
      <vt:lpstr>기존의 캣휠 어플 ‘The Little Cat’</vt:lpstr>
      <vt:lpstr>기존의 캣휠 어플 ‘The Little Cat’</vt:lpstr>
      <vt:lpstr>기존 제품과의 차별성</vt:lpstr>
      <vt:lpstr>시스템 개발 계획</vt:lpstr>
      <vt:lpstr>시스템 개발 계획 </vt:lpstr>
      <vt:lpstr>기대효과</vt:lpstr>
      <vt:lpstr>구매물품 </vt:lpstr>
      <vt:lpstr>구매물품 </vt:lpstr>
      <vt:lpstr>소요예산</vt:lpstr>
      <vt:lpstr>PowerPoint 프레젠테이션</vt:lpstr>
    </vt:vector>
  </TitlesOfParts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휠캣 운동량 측정기</dc:title>
  <dc:creator>wwb23</dc:creator>
  <cp:lastModifiedBy>Won_Bong Woo</cp:lastModifiedBy>
  <cp:revision>114</cp:revision>
  <dcterms:created xsi:type="dcterms:W3CDTF">2023-03-09T02:33:05Z</dcterms:created>
  <dcterms:modified xsi:type="dcterms:W3CDTF">2023-03-15T06:33:02Z</dcterms:modified>
  <cp:version>1100.0100.01</cp:version>
</cp:coreProperties>
</file>